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2" r:id="rId5"/>
    <p:sldId id="265" r:id="rId6"/>
    <p:sldId id="263" r:id="rId7"/>
    <p:sldId id="282" r:id="rId8"/>
    <p:sldId id="285" r:id="rId9"/>
    <p:sldId id="266" r:id="rId10"/>
    <p:sldId id="298" r:id="rId11"/>
    <p:sldId id="299" r:id="rId12"/>
    <p:sldId id="288" r:id="rId13"/>
    <p:sldId id="259" r:id="rId14"/>
    <p:sldId id="261" r:id="rId15"/>
    <p:sldId id="264" r:id="rId16"/>
    <p:sldId id="280" r:id="rId17"/>
    <p:sldId id="301" r:id="rId18"/>
    <p:sldId id="300" r:id="rId19"/>
    <p:sldId id="289" r:id="rId20"/>
    <p:sldId id="290" r:id="rId21"/>
    <p:sldId id="267" r:id="rId22"/>
    <p:sldId id="268" r:id="rId23"/>
    <p:sldId id="269" r:id="rId24"/>
    <p:sldId id="273" r:id="rId25"/>
    <p:sldId id="29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46AB6-D413-43BA-A21D-2DD3045A6E57}" v="2" dt="2019-10-15T13:52:4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2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9E946AB6-D413-43BA-A21D-2DD3045A6E57}"/>
    <pc:docChg chg="undo custSel modSld">
      <pc:chgData name="Peter Haagsma" userId="213da77a-9cc5-49f7-ad6b-7779b1276fe8" providerId="ADAL" clId="{9E946AB6-D413-43BA-A21D-2DD3045A6E57}" dt="2019-10-15T13:52:41.565" v="3"/>
      <pc:docMkLst>
        <pc:docMk/>
      </pc:docMkLst>
      <pc:sldChg chg="modSp">
        <pc:chgData name="Peter Haagsma" userId="213da77a-9cc5-49f7-ad6b-7779b1276fe8" providerId="ADAL" clId="{9E946AB6-D413-43BA-A21D-2DD3045A6E57}" dt="2019-10-15T13:52:41.565" v="3"/>
        <pc:sldMkLst>
          <pc:docMk/>
          <pc:sldMk cId="0" sldId="290"/>
        </pc:sldMkLst>
        <pc:spChg chg="mod">
          <ac:chgData name="Peter Haagsma" userId="213da77a-9cc5-49f7-ad6b-7779b1276fe8" providerId="ADAL" clId="{9E946AB6-D413-43BA-A21D-2DD3045A6E57}" dt="2019-10-15T13:52:41.565" v="3"/>
          <ac:spMkLst>
            <pc:docMk/>
            <pc:sldMk cId="0" sldId="290"/>
            <ac:spMk id="19458" creationId="{00000000-0000-0000-0000-000000000000}"/>
          </ac:spMkLst>
        </pc:spChg>
      </pc:sldChg>
    </pc:docChg>
  </pc:docChgLst>
  <pc:docChgLst>
    <pc:chgData name="Peter Haagsma" userId="S::p.haagsma@noorderpoort.nl::213da77a-9cc5-49f7-ad6b-7779b1276fe8" providerId="AD" clId="Web-{4A5214E2-FBA7-0B08-BCE3-0690F573E525}"/>
    <pc:docChg chg="addSld delSld modSld sldOrd">
      <pc:chgData name="Peter Haagsma" userId="S::p.haagsma@noorderpoort.nl::213da77a-9cc5-49f7-ad6b-7779b1276fe8" providerId="AD" clId="Web-{4A5214E2-FBA7-0B08-BCE3-0690F573E525}" dt="2019-10-06T13:48:36.786" v="519" actId="20577"/>
      <pc:docMkLst>
        <pc:docMk/>
      </pc:docMkLst>
      <pc:sldChg chg="addSp modSp mod setBg">
        <pc:chgData name="Peter Haagsma" userId="S::p.haagsma@noorderpoort.nl::213da77a-9cc5-49f7-ad6b-7779b1276fe8" providerId="AD" clId="Web-{4A5214E2-FBA7-0B08-BCE3-0690F573E525}" dt="2019-10-06T13:17:18.276" v="1"/>
        <pc:sldMkLst>
          <pc:docMk/>
          <pc:sldMk cId="0" sldId="261"/>
        </pc:sldMkLst>
        <pc:spChg chg="add">
          <ac:chgData name="Peter Haagsma" userId="S::p.haagsma@noorderpoort.nl::213da77a-9cc5-49f7-ad6b-7779b1276fe8" providerId="AD" clId="Web-{4A5214E2-FBA7-0B08-BCE3-0690F573E525}" dt="2019-10-06T13:17:18.276" v="1"/>
          <ac:spMkLst>
            <pc:docMk/>
            <pc:sldMk cId="0" sldId="261"/>
            <ac:spMk id="72" creationId="{9A204626-2220-4678-A939-FD94EA7B5362}"/>
          </ac:spMkLst>
        </pc:spChg>
        <pc:spChg chg="add">
          <ac:chgData name="Peter Haagsma" userId="S::p.haagsma@noorderpoort.nl::213da77a-9cc5-49f7-ad6b-7779b1276fe8" providerId="AD" clId="Web-{4A5214E2-FBA7-0B08-BCE3-0690F573E525}" dt="2019-10-06T13:17:18.276" v="1"/>
          <ac:spMkLst>
            <pc:docMk/>
            <pc:sldMk cId="0" sldId="261"/>
            <ac:spMk id="74" creationId="{EB97D8A6-1C5A-42B6-AE78-F3D0F9BDF024}"/>
          </ac:spMkLst>
        </pc:spChg>
        <pc:spChg chg="mod">
          <ac:chgData name="Peter Haagsma" userId="S::p.haagsma@noorderpoort.nl::213da77a-9cc5-49f7-ad6b-7779b1276fe8" providerId="AD" clId="Web-{4A5214E2-FBA7-0B08-BCE3-0690F573E525}" dt="2019-10-06T13:17:18.276" v="1"/>
          <ac:spMkLst>
            <pc:docMk/>
            <pc:sldMk cId="0" sldId="261"/>
            <ac:spMk id="11266" creationId="{00000000-0000-0000-0000-000000000000}"/>
          </ac:spMkLst>
        </pc:spChg>
        <pc:spChg chg="mod">
          <ac:chgData name="Peter Haagsma" userId="S::p.haagsma@noorderpoort.nl::213da77a-9cc5-49f7-ad6b-7779b1276fe8" providerId="AD" clId="Web-{4A5214E2-FBA7-0B08-BCE3-0690F573E525}" dt="2019-10-06T13:17:18.276" v="1"/>
          <ac:spMkLst>
            <pc:docMk/>
            <pc:sldMk cId="0" sldId="261"/>
            <ac:spMk id="11267" creationId="{00000000-0000-0000-0000-000000000000}"/>
          </ac:spMkLst>
        </pc:spChg>
        <pc:picChg chg="add mod">
          <ac:chgData name="Peter Haagsma" userId="S::p.haagsma@noorderpoort.nl::213da77a-9cc5-49f7-ad6b-7779b1276fe8" providerId="AD" clId="Web-{4A5214E2-FBA7-0B08-BCE3-0690F573E525}" dt="2019-10-06T13:17:18.276" v="1"/>
          <ac:picMkLst>
            <pc:docMk/>
            <pc:sldMk cId="0" sldId="261"/>
            <ac:picMk id="2" creationId="{3AA0DADA-296A-4B8B-8ACE-45AC8EC2598C}"/>
          </ac:picMkLst>
        </pc:picChg>
      </pc:sldChg>
      <pc:sldChg chg="addSp modSp mod setBg">
        <pc:chgData name="Peter Haagsma" userId="S::p.haagsma@noorderpoort.nl::213da77a-9cc5-49f7-ad6b-7779b1276fe8" providerId="AD" clId="Web-{4A5214E2-FBA7-0B08-BCE3-0690F573E525}" dt="2019-10-06T13:42:04.893" v="394" actId="20577"/>
        <pc:sldMkLst>
          <pc:docMk/>
          <pc:sldMk cId="0" sldId="267"/>
        </pc:sldMkLst>
        <pc:spChg chg="add">
          <ac:chgData name="Peter Haagsma" userId="S::p.haagsma@noorderpoort.nl::213da77a-9cc5-49f7-ad6b-7779b1276fe8" providerId="AD" clId="Web-{4A5214E2-FBA7-0B08-BCE3-0690F573E525}" dt="2019-10-06T13:41:35.128" v="375"/>
          <ac:spMkLst>
            <pc:docMk/>
            <pc:sldMk cId="0" sldId="267"/>
            <ac:spMk id="72" creationId="{961D8973-EAA9-459A-AF59-BBB4233D6C78}"/>
          </ac:spMkLst>
        </pc:spChg>
        <pc:spChg chg="add">
          <ac:chgData name="Peter Haagsma" userId="S::p.haagsma@noorderpoort.nl::213da77a-9cc5-49f7-ad6b-7779b1276fe8" providerId="AD" clId="Web-{4A5214E2-FBA7-0B08-BCE3-0690F573E525}" dt="2019-10-06T13:41:35.128" v="375"/>
          <ac:spMkLst>
            <pc:docMk/>
            <pc:sldMk cId="0" sldId="267"/>
            <ac:spMk id="74" creationId="{FBEA8A33-C0D0-416D-8359-724B8828C7C3}"/>
          </ac:spMkLst>
        </pc:spChg>
        <pc:spChg chg="mod">
          <ac:chgData name="Peter Haagsma" userId="S::p.haagsma@noorderpoort.nl::213da77a-9cc5-49f7-ad6b-7779b1276fe8" providerId="AD" clId="Web-{4A5214E2-FBA7-0B08-BCE3-0690F573E525}" dt="2019-10-06T13:41:35.128" v="375"/>
          <ac:spMkLst>
            <pc:docMk/>
            <pc:sldMk cId="0" sldId="267"/>
            <ac:spMk id="13314" creationId="{00000000-0000-0000-0000-000000000000}"/>
          </ac:spMkLst>
        </pc:spChg>
        <pc:spChg chg="mod">
          <ac:chgData name="Peter Haagsma" userId="S::p.haagsma@noorderpoort.nl::213da77a-9cc5-49f7-ad6b-7779b1276fe8" providerId="AD" clId="Web-{4A5214E2-FBA7-0B08-BCE3-0690F573E525}" dt="2019-10-06T13:42:04.893" v="394" actId="20577"/>
          <ac:spMkLst>
            <pc:docMk/>
            <pc:sldMk cId="0" sldId="267"/>
            <ac:spMk id="13315" creationId="{00000000-0000-0000-0000-000000000000}"/>
          </ac:spMkLst>
        </pc:spChg>
        <pc:picChg chg="add mod">
          <ac:chgData name="Peter Haagsma" userId="S::p.haagsma@noorderpoort.nl::213da77a-9cc5-49f7-ad6b-7779b1276fe8" providerId="AD" clId="Web-{4A5214E2-FBA7-0B08-BCE3-0690F573E525}" dt="2019-10-06T13:41:35.128" v="375"/>
          <ac:picMkLst>
            <pc:docMk/>
            <pc:sldMk cId="0" sldId="267"/>
            <ac:picMk id="2" creationId="{24D7EA6A-5A8B-445E-9AAC-BC8370B0E2E9}"/>
          </ac:picMkLst>
        </pc:picChg>
      </pc:sldChg>
      <pc:sldChg chg="addSp delSp modSp mod setBg">
        <pc:chgData name="Peter Haagsma" userId="S::p.haagsma@noorderpoort.nl::213da77a-9cc5-49f7-ad6b-7779b1276fe8" providerId="AD" clId="Web-{4A5214E2-FBA7-0B08-BCE3-0690F573E525}" dt="2019-10-06T13:42:28.940" v="423"/>
        <pc:sldMkLst>
          <pc:docMk/>
          <pc:sldMk cId="0" sldId="268"/>
        </pc:sldMkLst>
        <pc:spChg chg="add">
          <ac:chgData name="Peter Haagsma" userId="S::p.haagsma@noorderpoort.nl::213da77a-9cc5-49f7-ad6b-7779b1276fe8" providerId="AD" clId="Web-{4A5214E2-FBA7-0B08-BCE3-0690F573E525}" dt="2019-10-06T13:42:28.940" v="423"/>
          <ac:spMkLst>
            <pc:docMk/>
            <pc:sldMk cId="0" sldId="268"/>
            <ac:spMk id="74" creationId="{30BC9609-A8AF-411F-A9E0-C3B93C8945CA}"/>
          </ac:spMkLst>
        </pc:spChg>
        <pc:spChg chg="mod">
          <ac:chgData name="Peter Haagsma" userId="S::p.haagsma@noorderpoort.nl::213da77a-9cc5-49f7-ad6b-7779b1276fe8" providerId="AD" clId="Web-{4A5214E2-FBA7-0B08-BCE3-0690F573E525}" dt="2019-10-06T13:42:28.940" v="423"/>
          <ac:spMkLst>
            <pc:docMk/>
            <pc:sldMk cId="0" sldId="268"/>
            <ac:spMk id="14338" creationId="{00000000-0000-0000-0000-000000000000}"/>
          </ac:spMkLst>
        </pc:spChg>
        <pc:spChg chg="del mod">
          <ac:chgData name="Peter Haagsma" userId="S::p.haagsma@noorderpoort.nl::213da77a-9cc5-49f7-ad6b-7779b1276fe8" providerId="AD" clId="Web-{4A5214E2-FBA7-0B08-BCE3-0690F573E525}" dt="2019-10-06T13:42:28.940" v="423"/>
          <ac:spMkLst>
            <pc:docMk/>
            <pc:sldMk cId="0" sldId="268"/>
            <ac:spMk id="14339" creationId="{00000000-0000-0000-0000-000000000000}"/>
          </ac:spMkLst>
        </pc:spChg>
        <pc:graphicFrameChg chg="add">
          <ac:chgData name="Peter Haagsma" userId="S::p.haagsma@noorderpoort.nl::213da77a-9cc5-49f7-ad6b-7779b1276fe8" providerId="AD" clId="Web-{4A5214E2-FBA7-0B08-BCE3-0690F573E525}" dt="2019-10-06T13:42:28.940" v="423"/>
          <ac:graphicFrameMkLst>
            <pc:docMk/>
            <pc:sldMk cId="0" sldId="268"/>
            <ac:graphicFrameMk id="14341" creationId="{1661024B-1912-4A24-B9DA-3A2538E681DC}"/>
          </ac:graphicFrameMkLst>
        </pc:graphicFrameChg>
      </pc:sldChg>
      <pc:sldChg chg="addSp delSp modSp mod setBg">
        <pc:chgData name="Peter Haagsma" userId="S::p.haagsma@noorderpoort.nl::213da77a-9cc5-49f7-ad6b-7779b1276fe8" providerId="AD" clId="Web-{4A5214E2-FBA7-0B08-BCE3-0690F573E525}" dt="2019-10-06T13:43:31.425" v="470" actId="20577"/>
        <pc:sldMkLst>
          <pc:docMk/>
          <pc:sldMk cId="0" sldId="269"/>
        </pc:sldMkLst>
        <pc:spChg chg="add">
          <ac:chgData name="Peter Haagsma" userId="S::p.haagsma@noorderpoort.nl::213da77a-9cc5-49f7-ad6b-7779b1276fe8" providerId="AD" clId="Web-{4A5214E2-FBA7-0B08-BCE3-0690F573E525}" dt="2019-10-06T13:42:49.987" v="424"/>
          <ac:spMkLst>
            <pc:docMk/>
            <pc:sldMk cId="0" sldId="269"/>
            <ac:spMk id="74" creationId="{30BC9609-A8AF-411F-A9E0-C3B93C8945CA}"/>
          </ac:spMkLst>
        </pc:spChg>
        <pc:spChg chg="mod">
          <ac:chgData name="Peter Haagsma" userId="S::p.haagsma@noorderpoort.nl::213da77a-9cc5-49f7-ad6b-7779b1276fe8" providerId="AD" clId="Web-{4A5214E2-FBA7-0B08-BCE3-0690F573E525}" dt="2019-10-06T13:42:49.987" v="424"/>
          <ac:spMkLst>
            <pc:docMk/>
            <pc:sldMk cId="0" sldId="269"/>
            <ac:spMk id="15362" creationId="{00000000-0000-0000-0000-000000000000}"/>
          </ac:spMkLst>
        </pc:spChg>
        <pc:spChg chg="del">
          <ac:chgData name="Peter Haagsma" userId="S::p.haagsma@noorderpoort.nl::213da77a-9cc5-49f7-ad6b-7779b1276fe8" providerId="AD" clId="Web-{4A5214E2-FBA7-0B08-BCE3-0690F573E525}" dt="2019-10-06T13:42:49.987" v="424"/>
          <ac:spMkLst>
            <pc:docMk/>
            <pc:sldMk cId="0" sldId="269"/>
            <ac:spMk id="15363" creationId="{00000000-0000-0000-0000-000000000000}"/>
          </ac:spMkLst>
        </pc:spChg>
        <pc:graphicFrameChg chg="add modGraphic">
          <ac:chgData name="Peter Haagsma" userId="S::p.haagsma@noorderpoort.nl::213da77a-9cc5-49f7-ad6b-7779b1276fe8" providerId="AD" clId="Web-{4A5214E2-FBA7-0B08-BCE3-0690F573E525}" dt="2019-10-06T13:43:31.425" v="470" actId="20577"/>
          <ac:graphicFrameMkLst>
            <pc:docMk/>
            <pc:sldMk cId="0" sldId="269"/>
            <ac:graphicFrameMk id="15365" creationId="{8B0EB452-4657-4DD8-AE21-01895155CF39}"/>
          </ac:graphicFrameMkLst>
        </pc:graphicFrameChg>
      </pc:sldChg>
      <pc:sldChg chg="modSp">
        <pc:chgData name="Peter Haagsma" userId="S::p.haagsma@noorderpoort.nl::213da77a-9cc5-49f7-ad6b-7779b1276fe8" providerId="AD" clId="Web-{4A5214E2-FBA7-0B08-BCE3-0690F573E525}" dt="2019-10-06T13:44:51.956" v="509" actId="20577"/>
        <pc:sldMkLst>
          <pc:docMk/>
          <pc:sldMk cId="0" sldId="273"/>
        </pc:sldMkLst>
        <pc:spChg chg="mod">
          <ac:chgData name="Peter Haagsma" userId="S::p.haagsma@noorderpoort.nl::213da77a-9cc5-49f7-ad6b-7779b1276fe8" providerId="AD" clId="Web-{4A5214E2-FBA7-0B08-BCE3-0690F573E525}" dt="2019-10-06T13:44:51.956" v="509" actId="20577"/>
          <ac:spMkLst>
            <pc:docMk/>
            <pc:sldMk cId="0" sldId="273"/>
            <ac:spMk id="17411" creationId="{00000000-0000-0000-0000-000000000000}"/>
          </ac:spMkLst>
        </pc:spChg>
      </pc:sldChg>
      <pc:sldChg chg="modSp ord">
        <pc:chgData name="Peter Haagsma" userId="S::p.haagsma@noorderpoort.nl::213da77a-9cc5-49f7-ad6b-7779b1276fe8" providerId="AD" clId="Web-{4A5214E2-FBA7-0B08-BCE3-0690F573E525}" dt="2019-10-06T13:34:59.890" v="338" actId="20577"/>
        <pc:sldMkLst>
          <pc:docMk/>
          <pc:sldMk cId="0" sldId="289"/>
        </pc:sldMkLst>
        <pc:spChg chg="mod">
          <ac:chgData name="Peter Haagsma" userId="S::p.haagsma@noorderpoort.nl::213da77a-9cc5-49f7-ad6b-7779b1276fe8" providerId="AD" clId="Web-{4A5214E2-FBA7-0B08-BCE3-0690F573E525}" dt="2019-10-06T13:34:59.890" v="338" actId="20577"/>
          <ac:spMkLst>
            <pc:docMk/>
            <pc:sldMk cId="0" sldId="289"/>
            <ac:spMk id="18435" creationId="{00000000-0000-0000-0000-000000000000}"/>
          </ac:spMkLst>
        </pc:spChg>
      </pc:sldChg>
      <pc:sldChg chg="modSp ord">
        <pc:chgData name="Peter Haagsma" userId="S::p.haagsma@noorderpoort.nl::213da77a-9cc5-49f7-ad6b-7779b1276fe8" providerId="AD" clId="Web-{4A5214E2-FBA7-0B08-BCE3-0690F573E525}" dt="2019-10-06T13:39:04.922" v="372" actId="20577"/>
        <pc:sldMkLst>
          <pc:docMk/>
          <pc:sldMk cId="0" sldId="290"/>
        </pc:sldMkLst>
        <pc:spChg chg="mod">
          <ac:chgData name="Peter Haagsma" userId="S::p.haagsma@noorderpoort.nl::213da77a-9cc5-49f7-ad6b-7779b1276fe8" providerId="AD" clId="Web-{4A5214E2-FBA7-0B08-BCE3-0690F573E525}" dt="2019-10-06T13:39:04.922" v="372" actId="20577"/>
          <ac:spMkLst>
            <pc:docMk/>
            <pc:sldMk cId="0" sldId="290"/>
            <ac:spMk id="19459" creationId="{00000000-0000-0000-0000-000000000000}"/>
          </ac:spMkLst>
        </pc:spChg>
      </pc:sldChg>
      <pc:sldChg chg="modSp">
        <pc:chgData name="Peter Haagsma" userId="S::p.haagsma@noorderpoort.nl::213da77a-9cc5-49f7-ad6b-7779b1276fe8" providerId="AD" clId="Web-{4A5214E2-FBA7-0B08-BCE3-0690F573E525}" dt="2019-10-06T13:48:36.786" v="519" actId="20577"/>
        <pc:sldMkLst>
          <pc:docMk/>
          <pc:sldMk cId="0" sldId="293"/>
        </pc:sldMkLst>
        <pc:spChg chg="mod">
          <ac:chgData name="Peter Haagsma" userId="S::p.haagsma@noorderpoort.nl::213da77a-9cc5-49f7-ad6b-7779b1276fe8" providerId="AD" clId="Web-{4A5214E2-FBA7-0B08-BCE3-0690F573E525}" dt="2019-10-06T13:48:36.786" v="519" actId="20577"/>
          <ac:spMkLst>
            <pc:docMk/>
            <pc:sldMk cId="0" sldId="293"/>
            <ac:spMk id="22531" creationId="{00000000-0000-0000-0000-000000000000}"/>
          </ac:spMkLst>
        </pc:spChg>
      </pc:sldChg>
      <pc:sldChg chg="modSp">
        <pc:chgData name="Peter Haagsma" userId="S::p.haagsma@noorderpoort.nl::213da77a-9cc5-49f7-ad6b-7779b1276fe8" providerId="AD" clId="Web-{4A5214E2-FBA7-0B08-BCE3-0690F573E525}" dt="2019-10-06T13:26:48.153" v="19" actId="20577"/>
        <pc:sldMkLst>
          <pc:docMk/>
          <pc:sldMk cId="3395463310" sldId="300"/>
        </pc:sldMkLst>
        <pc:spChg chg="mod">
          <ac:chgData name="Peter Haagsma" userId="S::p.haagsma@noorderpoort.nl::213da77a-9cc5-49f7-ad6b-7779b1276fe8" providerId="AD" clId="Web-{4A5214E2-FBA7-0B08-BCE3-0690F573E525}" dt="2019-10-06T13:26:48.153" v="19" actId="20577"/>
          <ac:spMkLst>
            <pc:docMk/>
            <pc:sldMk cId="3395463310" sldId="300"/>
            <ac:spMk id="2" creationId="{9D804F33-69F2-4941-86D7-85090B67783B}"/>
          </ac:spMkLst>
        </pc:spChg>
      </pc:sldChg>
      <pc:sldChg chg="addSp delSp modSp new mod setBg">
        <pc:chgData name="Peter Haagsma" userId="S::p.haagsma@noorderpoort.nl::213da77a-9cc5-49f7-ad6b-7779b1276fe8" providerId="AD" clId="Web-{4A5214E2-FBA7-0B08-BCE3-0690F573E525}" dt="2019-10-06T13:26:34.044" v="12"/>
        <pc:sldMkLst>
          <pc:docMk/>
          <pc:sldMk cId="3601108948" sldId="301"/>
        </pc:sldMkLst>
        <pc:spChg chg="mod">
          <ac:chgData name="Peter Haagsma" userId="S::p.haagsma@noorderpoort.nl::213da77a-9cc5-49f7-ad6b-7779b1276fe8" providerId="AD" clId="Web-{4A5214E2-FBA7-0B08-BCE3-0690F573E525}" dt="2019-10-06T13:25:29.684" v="7"/>
          <ac:spMkLst>
            <pc:docMk/>
            <pc:sldMk cId="3601108948" sldId="301"/>
            <ac:spMk id="2" creationId="{922DB229-75C0-49BD-A6B4-BA1727AA0B59}"/>
          </ac:spMkLst>
        </pc:spChg>
        <pc:spChg chg="del">
          <ac:chgData name="Peter Haagsma" userId="S::p.haagsma@noorderpoort.nl::213da77a-9cc5-49f7-ad6b-7779b1276fe8" providerId="AD" clId="Web-{4A5214E2-FBA7-0B08-BCE3-0690F573E525}" dt="2019-10-06T13:21:31.074" v="3"/>
          <ac:spMkLst>
            <pc:docMk/>
            <pc:sldMk cId="3601108948" sldId="301"/>
            <ac:spMk id="3" creationId="{CE457F3D-9117-427C-9E0E-17208B2EDB19}"/>
          </ac:spMkLst>
        </pc:spChg>
        <pc:spChg chg="add del">
          <ac:chgData name="Peter Haagsma" userId="S::p.haagsma@noorderpoort.nl::213da77a-9cc5-49f7-ad6b-7779b1276fe8" providerId="AD" clId="Web-{4A5214E2-FBA7-0B08-BCE3-0690F573E525}" dt="2019-10-06T13:26:34.044" v="12"/>
          <ac:spMkLst>
            <pc:docMk/>
            <pc:sldMk cId="3601108948" sldId="301"/>
            <ac:spMk id="19" creationId="{7BB74091-09FE-44AF-8325-7FE6E175F727}"/>
          </ac:spMkLst>
        </pc:spChg>
        <pc:spChg chg="add del">
          <ac:chgData name="Peter Haagsma" userId="S::p.haagsma@noorderpoort.nl::213da77a-9cc5-49f7-ad6b-7779b1276fe8" providerId="AD" clId="Web-{4A5214E2-FBA7-0B08-BCE3-0690F573E525}" dt="2019-10-06T13:26:34.044" v="12"/>
          <ac:spMkLst>
            <pc:docMk/>
            <pc:sldMk cId="3601108948" sldId="301"/>
            <ac:spMk id="21" creationId="{0F30CCEB-94C4-4F72-BA5A-9CEA853022DA}"/>
          </ac:spMkLst>
        </pc:spChg>
        <pc:spChg chg="add del">
          <ac:chgData name="Peter Haagsma" userId="S::p.haagsma@noorderpoort.nl::213da77a-9cc5-49f7-ad6b-7779b1276fe8" providerId="AD" clId="Web-{4A5214E2-FBA7-0B08-BCE3-0690F573E525}" dt="2019-10-06T13:26:34.044" v="12"/>
          <ac:spMkLst>
            <pc:docMk/>
            <pc:sldMk cId="3601108948" sldId="301"/>
            <ac:spMk id="23" creationId="{0DE1A94F-CC8B-4954-97A7-ADD4F300D647}"/>
          </ac:spMkLst>
        </pc:spChg>
        <pc:spChg chg="add">
          <ac:chgData name="Peter Haagsma" userId="S::p.haagsma@noorderpoort.nl::213da77a-9cc5-49f7-ad6b-7779b1276fe8" providerId="AD" clId="Web-{4A5214E2-FBA7-0B08-BCE3-0690F573E525}" dt="2019-10-06T13:26:34.044" v="12"/>
          <ac:spMkLst>
            <pc:docMk/>
            <pc:sldMk cId="3601108948" sldId="301"/>
            <ac:spMk id="32" creationId="{7BB74091-09FE-44AF-8325-7FE6E175F727}"/>
          </ac:spMkLst>
        </pc:spChg>
        <pc:spChg chg="add">
          <ac:chgData name="Peter Haagsma" userId="S::p.haagsma@noorderpoort.nl::213da77a-9cc5-49f7-ad6b-7779b1276fe8" providerId="AD" clId="Web-{4A5214E2-FBA7-0B08-BCE3-0690F573E525}" dt="2019-10-06T13:26:34.044" v="12"/>
          <ac:spMkLst>
            <pc:docMk/>
            <pc:sldMk cId="3601108948" sldId="301"/>
            <ac:spMk id="34" creationId="{0F30CCEB-94C4-4F72-BA5A-9CEA853022DA}"/>
          </ac:spMkLst>
        </pc:spChg>
        <pc:spChg chg="add">
          <ac:chgData name="Peter Haagsma" userId="S::p.haagsma@noorderpoort.nl::213da77a-9cc5-49f7-ad6b-7779b1276fe8" providerId="AD" clId="Web-{4A5214E2-FBA7-0B08-BCE3-0690F573E525}" dt="2019-10-06T13:26:34.044" v="12"/>
          <ac:spMkLst>
            <pc:docMk/>
            <pc:sldMk cId="3601108948" sldId="301"/>
            <ac:spMk id="36" creationId="{0DE1A94F-CC8B-4954-97A7-ADD4F300D647}"/>
          </ac:spMkLst>
        </pc:spChg>
        <pc:grpChg chg="add del">
          <ac:chgData name="Peter Haagsma" userId="S::p.haagsma@noorderpoort.nl::213da77a-9cc5-49f7-ad6b-7779b1276fe8" providerId="AD" clId="Web-{4A5214E2-FBA7-0B08-BCE3-0690F573E525}" dt="2019-10-06T13:26:34.044" v="12"/>
          <ac:grpSpMkLst>
            <pc:docMk/>
            <pc:sldMk cId="3601108948" sldId="301"/>
            <ac:grpSpMk id="15" creationId="{57500303-A207-4812-BEB9-51E132FEB73F}"/>
          </ac:grpSpMkLst>
        </pc:grpChg>
        <pc:grpChg chg="add">
          <ac:chgData name="Peter Haagsma" userId="S::p.haagsma@noorderpoort.nl::213da77a-9cc5-49f7-ad6b-7779b1276fe8" providerId="AD" clId="Web-{4A5214E2-FBA7-0B08-BCE3-0690F573E525}" dt="2019-10-06T13:26:34.044" v="12"/>
          <ac:grpSpMkLst>
            <pc:docMk/>
            <pc:sldMk cId="3601108948" sldId="301"/>
            <ac:grpSpMk id="28" creationId="{57500303-A207-4812-BEB9-51E132FEB73F}"/>
          </ac:grpSpMkLst>
        </pc:grpChg>
        <pc:picChg chg="add mod ord">
          <ac:chgData name="Peter Haagsma" userId="S::p.haagsma@noorderpoort.nl::213da77a-9cc5-49f7-ad6b-7779b1276fe8" providerId="AD" clId="Web-{4A5214E2-FBA7-0B08-BCE3-0690F573E525}" dt="2019-10-06T13:26:34.044" v="12"/>
          <ac:picMkLst>
            <pc:docMk/>
            <pc:sldMk cId="3601108948" sldId="301"/>
            <ac:picMk id="4" creationId="{53F68C31-8E52-4CA6-AF52-AEC575711B10}"/>
          </ac:picMkLst>
        </pc:picChg>
        <pc:picChg chg="add mod ord">
          <ac:chgData name="Peter Haagsma" userId="S::p.haagsma@noorderpoort.nl::213da77a-9cc5-49f7-ad6b-7779b1276fe8" providerId="AD" clId="Web-{4A5214E2-FBA7-0B08-BCE3-0690F573E525}" dt="2019-10-06T13:26:34.044" v="12"/>
          <ac:picMkLst>
            <pc:docMk/>
            <pc:sldMk cId="3601108948" sldId="301"/>
            <ac:picMk id="6" creationId="{4D8837DA-4E00-4C6E-8BE6-DA6E70B7C094}"/>
          </ac:picMkLst>
        </pc:picChg>
        <pc:picChg chg="add mod">
          <ac:chgData name="Peter Haagsma" userId="S::p.haagsma@noorderpoort.nl::213da77a-9cc5-49f7-ad6b-7779b1276fe8" providerId="AD" clId="Web-{4A5214E2-FBA7-0B08-BCE3-0690F573E525}" dt="2019-10-06T13:25:29.684" v="7"/>
          <ac:picMkLst>
            <pc:docMk/>
            <pc:sldMk cId="3601108948" sldId="301"/>
            <ac:picMk id="8" creationId="{23FF928D-81C0-4724-B7CF-1F61A7948357}"/>
          </ac:picMkLst>
        </pc:picChg>
        <pc:picChg chg="add del mod">
          <ac:chgData name="Peter Haagsma" userId="S::p.haagsma@noorderpoort.nl::213da77a-9cc5-49f7-ad6b-7779b1276fe8" providerId="AD" clId="Web-{4A5214E2-FBA7-0B08-BCE3-0690F573E525}" dt="2019-10-06T13:25:35.498" v="8"/>
          <ac:picMkLst>
            <pc:docMk/>
            <pc:sldMk cId="3601108948" sldId="301"/>
            <ac:picMk id="10" creationId="{CC772278-3BE3-4431-A02B-876E4876CF74}"/>
          </ac:picMkLst>
        </pc:picChg>
        <pc:picChg chg="add mod">
          <ac:chgData name="Peter Haagsma" userId="S::p.haagsma@noorderpoort.nl::213da77a-9cc5-49f7-ad6b-7779b1276fe8" providerId="AD" clId="Web-{4A5214E2-FBA7-0B08-BCE3-0690F573E525}" dt="2019-10-06T13:26:34.044" v="12"/>
          <ac:picMkLst>
            <pc:docMk/>
            <pc:sldMk cId="3601108948" sldId="301"/>
            <ac:picMk id="12" creationId="{2047C2D3-DFFC-4C72-911C-A22F6EAC1EB7}"/>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92A70F8-0E17-47B9-A120-317F0802C5D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DF439B6-BCD5-48DE-81C1-D29B44AFDF2A}">
      <dgm:prSet/>
      <dgm:spPr/>
      <dgm:t>
        <a:bodyPr/>
        <a:lstStyle/>
        <a:p>
          <a:r>
            <a:rPr lang="nl-NL"/>
            <a:t>Hoe zou je jeugd eruit zien als je niet mee kunt komen?</a:t>
          </a:r>
          <a:endParaRPr lang="en-US"/>
        </a:p>
      </dgm:t>
    </dgm:pt>
    <dgm:pt modelId="{D50B5CD0-74A3-4B78-97C6-FB6001D88624}" type="parTrans" cxnId="{59622A11-A303-4346-BC92-62BAF80DC8BE}">
      <dgm:prSet/>
      <dgm:spPr/>
      <dgm:t>
        <a:bodyPr/>
        <a:lstStyle/>
        <a:p>
          <a:endParaRPr lang="en-US"/>
        </a:p>
      </dgm:t>
    </dgm:pt>
    <dgm:pt modelId="{A225BF75-A320-446C-B90F-D422AFBDD5BA}" type="sibTrans" cxnId="{59622A11-A303-4346-BC92-62BAF80DC8BE}">
      <dgm:prSet/>
      <dgm:spPr/>
      <dgm:t>
        <a:bodyPr/>
        <a:lstStyle/>
        <a:p>
          <a:endParaRPr lang="en-US"/>
        </a:p>
      </dgm:t>
    </dgm:pt>
    <dgm:pt modelId="{4293741D-F6C2-47A9-B807-CE611F6F2E54}">
      <dgm:prSet/>
      <dgm:spPr/>
      <dgm:t>
        <a:bodyPr/>
        <a:lstStyle/>
        <a:p>
          <a:r>
            <a:rPr lang="nl-NL"/>
            <a:t>Hoe zou je jezelf gedragen ten opzichte van anderen?</a:t>
          </a:r>
          <a:endParaRPr lang="en-US"/>
        </a:p>
      </dgm:t>
    </dgm:pt>
    <dgm:pt modelId="{7A834B55-1C42-4A97-A570-7F32BA2DBCF7}" type="parTrans" cxnId="{1B2CDEF5-51C3-4CF7-B648-2A3D2D507A63}">
      <dgm:prSet/>
      <dgm:spPr/>
      <dgm:t>
        <a:bodyPr/>
        <a:lstStyle/>
        <a:p>
          <a:endParaRPr lang="en-US"/>
        </a:p>
      </dgm:t>
    </dgm:pt>
    <dgm:pt modelId="{1EAA8BE5-F510-4677-ACFD-2DFBB3EE7EA8}" type="sibTrans" cxnId="{1B2CDEF5-51C3-4CF7-B648-2A3D2D507A63}">
      <dgm:prSet/>
      <dgm:spPr/>
      <dgm:t>
        <a:bodyPr/>
        <a:lstStyle/>
        <a:p>
          <a:endParaRPr lang="en-US"/>
        </a:p>
      </dgm:t>
    </dgm:pt>
    <dgm:pt modelId="{179BCE75-5A2C-42D6-91F8-B24DE87ED02A}" type="pres">
      <dgm:prSet presAssocID="{D92A70F8-0E17-47B9-A120-317F0802C5DE}" presName="linear" presStyleCnt="0">
        <dgm:presLayoutVars>
          <dgm:animLvl val="lvl"/>
          <dgm:resizeHandles val="exact"/>
        </dgm:presLayoutVars>
      </dgm:prSet>
      <dgm:spPr/>
    </dgm:pt>
    <dgm:pt modelId="{85E4DDAA-EA71-48AF-89C5-19086C23A99D}" type="pres">
      <dgm:prSet presAssocID="{DDF439B6-BCD5-48DE-81C1-D29B44AFDF2A}" presName="parentText" presStyleLbl="node1" presStyleIdx="0" presStyleCnt="2">
        <dgm:presLayoutVars>
          <dgm:chMax val="0"/>
          <dgm:bulletEnabled val="1"/>
        </dgm:presLayoutVars>
      </dgm:prSet>
      <dgm:spPr/>
    </dgm:pt>
    <dgm:pt modelId="{CBF4C996-3467-48D2-BA98-89A17F2C0B3C}" type="pres">
      <dgm:prSet presAssocID="{A225BF75-A320-446C-B90F-D422AFBDD5BA}" presName="spacer" presStyleCnt="0"/>
      <dgm:spPr/>
    </dgm:pt>
    <dgm:pt modelId="{8791D888-E206-40F6-AE19-6C58E28BCC56}" type="pres">
      <dgm:prSet presAssocID="{4293741D-F6C2-47A9-B807-CE611F6F2E54}" presName="parentText" presStyleLbl="node1" presStyleIdx="1" presStyleCnt="2">
        <dgm:presLayoutVars>
          <dgm:chMax val="0"/>
          <dgm:bulletEnabled val="1"/>
        </dgm:presLayoutVars>
      </dgm:prSet>
      <dgm:spPr/>
    </dgm:pt>
  </dgm:ptLst>
  <dgm:cxnLst>
    <dgm:cxn modelId="{59622A11-A303-4346-BC92-62BAF80DC8BE}" srcId="{D92A70F8-0E17-47B9-A120-317F0802C5DE}" destId="{DDF439B6-BCD5-48DE-81C1-D29B44AFDF2A}" srcOrd="0" destOrd="0" parTransId="{D50B5CD0-74A3-4B78-97C6-FB6001D88624}" sibTransId="{A225BF75-A320-446C-B90F-D422AFBDD5BA}"/>
    <dgm:cxn modelId="{203CDB14-2678-4CFD-8BA8-34C93AE340F4}" type="presOf" srcId="{DDF439B6-BCD5-48DE-81C1-D29B44AFDF2A}" destId="{85E4DDAA-EA71-48AF-89C5-19086C23A99D}" srcOrd="0" destOrd="0" presId="urn:microsoft.com/office/officeart/2005/8/layout/vList2"/>
    <dgm:cxn modelId="{BFA3E3C0-B7D2-4801-BE50-1999367C9687}" type="presOf" srcId="{D92A70F8-0E17-47B9-A120-317F0802C5DE}" destId="{179BCE75-5A2C-42D6-91F8-B24DE87ED02A}" srcOrd="0" destOrd="0" presId="urn:microsoft.com/office/officeart/2005/8/layout/vList2"/>
    <dgm:cxn modelId="{9BCAC5D3-5711-4516-B68B-F14FDA7D6CD5}" type="presOf" srcId="{4293741D-F6C2-47A9-B807-CE611F6F2E54}" destId="{8791D888-E206-40F6-AE19-6C58E28BCC56}" srcOrd="0" destOrd="0" presId="urn:microsoft.com/office/officeart/2005/8/layout/vList2"/>
    <dgm:cxn modelId="{1B2CDEF5-51C3-4CF7-B648-2A3D2D507A63}" srcId="{D92A70F8-0E17-47B9-A120-317F0802C5DE}" destId="{4293741D-F6C2-47A9-B807-CE611F6F2E54}" srcOrd="1" destOrd="0" parTransId="{7A834B55-1C42-4A97-A570-7F32BA2DBCF7}" sibTransId="{1EAA8BE5-F510-4677-ACFD-2DFBB3EE7EA8}"/>
    <dgm:cxn modelId="{6626174C-4C71-45E4-8DDA-DD6DC9F2E98F}" type="presParOf" srcId="{179BCE75-5A2C-42D6-91F8-B24DE87ED02A}" destId="{85E4DDAA-EA71-48AF-89C5-19086C23A99D}" srcOrd="0" destOrd="0" presId="urn:microsoft.com/office/officeart/2005/8/layout/vList2"/>
    <dgm:cxn modelId="{ACA692DA-C752-4508-AA29-6B7FE1E65A3A}" type="presParOf" srcId="{179BCE75-5A2C-42D6-91F8-B24DE87ED02A}" destId="{CBF4C996-3467-48D2-BA98-89A17F2C0B3C}" srcOrd="1" destOrd="0" presId="urn:microsoft.com/office/officeart/2005/8/layout/vList2"/>
    <dgm:cxn modelId="{ED43ECF2-3AB8-4913-BA1C-203A0168A43E}" type="presParOf" srcId="{179BCE75-5A2C-42D6-91F8-B24DE87ED02A}" destId="{8791D888-E206-40F6-AE19-6C58E28BCC5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7F849-B1ED-4133-BF07-43A0DF17725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77A7AD0-D98A-4B6A-A921-D3B522D01185}">
      <dgm:prSet/>
      <dgm:spPr/>
      <dgm:t>
        <a:bodyPr/>
        <a:lstStyle/>
        <a:p>
          <a:r>
            <a:rPr lang="nl-NL" baseline="0"/>
            <a:t>Voorspelbaar zijn en consequent in gedrag</a:t>
          </a:r>
          <a:endParaRPr lang="en-US"/>
        </a:p>
      </dgm:t>
    </dgm:pt>
    <dgm:pt modelId="{9BD9C8C1-BA04-4906-98DC-F7892BC673AB}" type="parTrans" cxnId="{63506FF4-C2D8-43FB-8123-247E99A44026}">
      <dgm:prSet/>
      <dgm:spPr/>
      <dgm:t>
        <a:bodyPr/>
        <a:lstStyle/>
        <a:p>
          <a:endParaRPr lang="en-US"/>
        </a:p>
      </dgm:t>
    </dgm:pt>
    <dgm:pt modelId="{A2F326BF-8949-4D1C-B113-18657298DD8D}" type="sibTrans" cxnId="{63506FF4-C2D8-43FB-8123-247E99A44026}">
      <dgm:prSet/>
      <dgm:spPr/>
      <dgm:t>
        <a:bodyPr/>
        <a:lstStyle/>
        <a:p>
          <a:endParaRPr lang="en-US"/>
        </a:p>
      </dgm:t>
    </dgm:pt>
    <dgm:pt modelId="{428A699C-75EF-49F8-9C14-95E82C4A1D85}">
      <dgm:prSet/>
      <dgm:spPr/>
      <dgm:t>
        <a:bodyPr/>
        <a:lstStyle/>
        <a:p>
          <a:r>
            <a:rPr lang="nl-NL" baseline="0"/>
            <a:t>Voorbeeldgedrag</a:t>
          </a:r>
          <a:endParaRPr lang="en-US"/>
        </a:p>
      </dgm:t>
    </dgm:pt>
    <dgm:pt modelId="{AEC346DD-9440-4B38-9FF0-8BFB4918BCB8}" type="parTrans" cxnId="{45A00BCA-1581-447A-8143-A071E25C5C5D}">
      <dgm:prSet/>
      <dgm:spPr/>
      <dgm:t>
        <a:bodyPr/>
        <a:lstStyle/>
        <a:p>
          <a:endParaRPr lang="en-US"/>
        </a:p>
      </dgm:t>
    </dgm:pt>
    <dgm:pt modelId="{50065C41-B54E-4841-B754-001BDE009E44}" type="sibTrans" cxnId="{45A00BCA-1581-447A-8143-A071E25C5C5D}">
      <dgm:prSet/>
      <dgm:spPr/>
      <dgm:t>
        <a:bodyPr/>
        <a:lstStyle/>
        <a:p>
          <a:endParaRPr lang="en-US"/>
        </a:p>
      </dgm:t>
    </dgm:pt>
    <dgm:pt modelId="{1C0DC3FF-0215-443F-B9F0-DA30B373C069}">
      <dgm:prSet/>
      <dgm:spPr/>
      <dgm:t>
        <a:bodyPr/>
        <a:lstStyle/>
        <a:p>
          <a:r>
            <a:rPr lang="nl-NL" baseline="0"/>
            <a:t>Respectvol, gelijkwaardig, neem de tijd</a:t>
          </a:r>
          <a:endParaRPr lang="en-US"/>
        </a:p>
      </dgm:t>
    </dgm:pt>
    <dgm:pt modelId="{E558B276-EEC9-4633-8AB2-7604C8BF961D}" type="parTrans" cxnId="{78BA6EF0-EA9D-4D6A-A50F-7254EF4ECCFE}">
      <dgm:prSet/>
      <dgm:spPr/>
      <dgm:t>
        <a:bodyPr/>
        <a:lstStyle/>
        <a:p>
          <a:endParaRPr lang="en-US"/>
        </a:p>
      </dgm:t>
    </dgm:pt>
    <dgm:pt modelId="{70968A31-DC95-463F-BA6B-32CE7B85D0F7}" type="sibTrans" cxnId="{78BA6EF0-EA9D-4D6A-A50F-7254EF4ECCFE}">
      <dgm:prSet/>
      <dgm:spPr/>
      <dgm:t>
        <a:bodyPr/>
        <a:lstStyle/>
        <a:p>
          <a:endParaRPr lang="en-US"/>
        </a:p>
      </dgm:t>
    </dgm:pt>
    <dgm:pt modelId="{FDA10AB9-D0B6-434C-BB25-0A68FDD0C5F3}">
      <dgm:prSet/>
      <dgm:spPr/>
      <dgm:t>
        <a:bodyPr/>
        <a:lstStyle/>
        <a:p>
          <a:r>
            <a:rPr lang="nl-NL" baseline="0"/>
            <a:t>Steeds uitleggen wat je doet</a:t>
          </a:r>
          <a:endParaRPr lang="en-US"/>
        </a:p>
      </dgm:t>
    </dgm:pt>
    <dgm:pt modelId="{D04E9B56-6DE2-497C-B7FF-5E23FE2AA3C6}" type="parTrans" cxnId="{A7E7B138-B856-4815-8A5F-BA56B06CA6B4}">
      <dgm:prSet/>
      <dgm:spPr/>
      <dgm:t>
        <a:bodyPr/>
        <a:lstStyle/>
        <a:p>
          <a:endParaRPr lang="en-US"/>
        </a:p>
      </dgm:t>
    </dgm:pt>
    <dgm:pt modelId="{2C42D88A-0B81-4A2A-AB7B-0FDB0CF1ECB8}" type="sibTrans" cxnId="{A7E7B138-B856-4815-8A5F-BA56B06CA6B4}">
      <dgm:prSet/>
      <dgm:spPr/>
      <dgm:t>
        <a:bodyPr/>
        <a:lstStyle/>
        <a:p>
          <a:endParaRPr lang="en-US"/>
        </a:p>
      </dgm:t>
    </dgm:pt>
    <dgm:pt modelId="{6D9EC67E-2FF9-4A26-90AC-AE02D8C787D2}">
      <dgm:prSet/>
      <dgm:spPr/>
      <dgm:t>
        <a:bodyPr/>
        <a:lstStyle/>
        <a:p>
          <a:r>
            <a:rPr lang="nl-NL" baseline="0"/>
            <a:t>Ondersteunend hulp biedend </a:t>
          </a:r>
          <a:endParaRPr lang="en-US"/>
        </a:p>
      </dgm:t>
    </dgm:pt>
    <dgm:pt modelId="{054B42F8-F58C-4A9D-B7BA-90AE743E861B}" type="parTrans" cxnId="{7C35B177-BD9F-4676-A5AC-67F2B2326B14}">
      <dgm:prSet/>
      <dgm:spPr/>
      <dgm:t>
        <a:bodyPr/>
        <a:lstStyle/>
        <a:p>
          <a:endParaRPr lang="en-US"/>
        </a:p>
      </dgm:t>
    </dgm:pt>
    <dgm:pt modelId="{85020533-BBC3-44EA-B040-C748C970B3B1}" type="sibTrans" cxnId="{7C35B177-BD9F-4676-A5AC-67F2B2326B14}">
      <dgm:prSet/>
      <dgm:spPr/>
      <dgm:t>
        <a:bodyPr/>
        <a:lstStyle/>
        <a:p>
          <a:endParaRPr lang="en-US"/>
        </a:p>
      </dgm:t>
    </dgm:pt>
    <dgm:pt modelId="{CD871B1A-96D1-474E-996D-0A4A96892160}" type="pres">
      <dgm:prSet presAssocID="{D067F849-B1ED-4133-BF07-43A0DF17725A}" presName="root" presStyleCnt="0">
        <dgm:presLayoutVars>
          <dgm:dir/>
          <dgm:resizeHandles val="exact"/>
        </dgm:presLayoutVars>
      </dgm:prSet>
      <dgm:spPr/>
    </dgm:pt>
    <dgm:pt modelId="{44AD4E34-90A6-4053-843F-23C85E237196}" type="pres">
      <dgm:prSet presAssocID="{977A7AD0-D98A-4B6A-A921-D3B522D01185}" presName="compNode" presStyleCnt="0"/>
      <dgm:spPr/>
    </dgm:pt>
    <dgm:pt modelId="{6C40A2F9-3FA6-41AE-86A0-71D8196696F3}" type="pres">
      <dgm:prSet presAssocID="{977A7AD0-D98A-4B6A-A921-D3B522D011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4EE773B-1FB9-4D23-85BE-D4448131DFF5}" type="pres">
      <dgm:prSet presAssocID="{977A7AD0-D98A-4B6A-A921-D3B522D01185}" presName="spaceRect" presStyleCnt="0"/>
      <dgm:spPr/>
    </dgm:pt>
    <dgm:pt modelId="{686B970B-B240-4E6B-A849-7FF9A8328EE6}" type="pres">
      <dgm:prSet presAssocID="{977A7AD0-D98A-4B6A-A921-D3B522D01185}" presName="textRect" presStyleLbl="revTx" presStyleIdx="0" presStyleCnt="5">
        <dgm:presLayoutVars>
          <dgm:chMax val="1"/>
          <dgm:chPref val="1"/>
        </dgm:presLayoutVars>
      </dgm:prSet>
      <dgm:spPr/>
    </dgm:pt>
    <dgm:pt modelId="{01C9FBE5-6E47-400E-9410-ABE3300559C4}" type="pres">
      <dgm:prSet presAssocID="{A2F326BF-8949-4D1C-B113-18657298DD8D}" presName="sibTrans" presStyleCnt="0"/>
      <dgm:spPr/>
    </dgm:pt>
    <dgm:pt modelId="{901DE7C5-B95C-48D0-AB3F-417DDE2D5730}" type="pres">
      <dgm:prSet presAssocID="{428A699C-75EF-49F8-9C14-95E82C4A1D85}" presName="compNode" presStyleCnt="0"/>
      <dgm:spPr/>
    </dgm:pt>
    <dgm:pt modelId="{ED773F05-F75E-4F28-8040-F2424DC84FDB}" type="pres">
      <dgm:prSet presAssocID="{428A699C-75EF-49F8-9C14-95E82C4A1D8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58BE53EF-B3E4-4BB0-8377-720BE4410962}" type="pres">
      <dgm:prSet presAssocID="{428A699C-75EF-49F8-9C14-95E82C4A1D85}" presName="spaceRect" presStyleCnt="0"/>
      <dgm:spPr/>
    </dgm:pt>
    <dgm:pt modelId="{C3AF1B0B-57E4-4B7F-81AB-D39E73127115}" type="pres">
      <dgm:prSet presAssocID="{428A699C-75EF-49F8-9C14-95E82C4A1D85}" presName="textRect" presStyleLbl="revTx" presStyleIdx="1" presStyleCnt="5">
        <dgm:presLayoutVars>
          <dgm:chMax val="1"/>
          <dgm:chPref val="1"/>
        </dgm:presLayoutVars>
      </dgm:prSet>
      <dgm:spPr/>
    </dgm:pt>
    <dgm:pt modelId="{DADE49AB-5E3B-4522-898D-762B2F9C867E}" type="pres">
      <dgm:prSet presAssocID="{50065C41-B54E-4841-B754-001BDE009E44}" presName="sibTrans" presStyleCnt="0"/>
      <dgm:spPr/>
    </dgm:pt>
    <dgm:pt modelId="{E832F54F-6981-4C9C-B4F9-CAE1D608B614}" type="pres">
      <dgm:prSet presAssocID="{1C0DC3FF-0215-443F-B9F0-DA30B373C069}" presName="compNode" presStyleCnt="0"/>
      <dgm:spPr/>
    </dgm:pt>
    <dgm:pt modelId="{0DF5E0D0-F49C-49DB-88D1-E72D4D763D44}" type="pres">
      <dgm:prSet presAssocID="{1C0DC3FF-0215-443F-B9F0-DA30B373C0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37C03DF3-DE81-428C-B0AC-2D36F1234B74}" type="pres">
      <dgm:prSet presAssocID="{1C0DC3FF-0215-443F-B9F0-DA30B373C069}" presName="spaceRect" presStyleCnt="0"/>
      <dgm:spPr/>
    </dgm:pt>
    <dgm:pt modelId="{A71221E5-64A4-4C5F-8E05-4BCEA679DBF0}" type="pres">
      <dgm:prSet presAssocID="{1C0DC3FF-0215-443F-B9F0-DA30B373C069}" presName="textRect" presStyleLbl="revTx" presStyleIdx="2" presStyleCnt="5">
        <dgm:presLayoutVars>
          <dgm:chMax val="1"/>
          <dgm:chPref val="1"/>
        </dgm:presLayoutVars>
      </dgm:prSet>
      <dgm:spPr/>
    </dgm:pt>
    <dgm:pt modelId="{8FB8E3BD-D965-4470-9F45-711A3EC83481}" type="pres">
      <dgm:prSet presAssocID="{70968A31-DC95-463F-BA6B-32CE7B85D0F7}" presName="sibTrans" presStyleCnt="0"/>
      <dgm:spPr/>
    </dgm:pt>
    <dgm:pt modelId="{E2D1FB11-60C7-4ACE-A7DD-D32465883E48}" type="pres">
      <dgm:prSet presAssocID="{FDA10AB9-D0B6-434C-BB25-0A68FDD0C5F3}" presName="compNode" presStyleCnt="0"/>
      <dgm:spPr/>
    </dgm:pt>
    <dgm:pt modelId="{F0E36F96-28BC-4BA8-99F9-A53FA0A80CD6}" type="pres">
      <dgm:prSet presAssocID="{FDA10AB9-D0B6-434C-BB25-0A68FDD0C5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017AA781-E128-4235-8697-1ADE7F681AC3}" type="pres">
      <dgm:prSet presAssocID="{FDA10AB9-D0B6-434C-BB25-0A68FDD0C5F3}" presName="spaceRect" presStyleCnt="0"/>
      <dgm:spPr/>
    </dgm:pt>
    <dgm:pt modelId="{CEADF6B0-2FA7-4AF8-AABF-F06DA4F930D2}" type="pres">
      <dgm:prSet presAssocID="{FDA10AB9-D0B6-434C-BB25-0A68FDD0C5F3}" presName="textRect" presStyleLbl="revTx" presStyleIdx="3" presStyleCnt="5">
        <dgm:presLayoutVars>
          <dgm:chMax val="1"/>
          <dgm:chPref val="1"/>
        </dgm:presLayoutVars>
      </dgm:prSet>
      <dgm:spPr/>
    </dgm:pt>
    <dgm:pt modelId="{B9E9CAC8-DA74-407E-AA7A-A99339A22115}" type="pres">
      <dgm:prSet presAssocID="{2C42D88A-0B81-4A2A-AB7B-0FDB0CF1ECB8}" presName="sibTrans" presStyleCnt="0"/>
      <dgm:spPr/>
    </dgm:pt>
    <dgm:pt modelId="{28479B3E-06F0-47ED-B2C3-5103C03D18BC}" type="pres">
      <dgm:prSet presAssocID="{6D9EC67E-2FF9-4A26-90AC-AE02D8C787D2}" presName="compNode" presStyleCnt="0"/>
      <dgm:spPr/>
    </dgm:pt>
    <dgm:pt modelId="{847E1061-E25B-4B89-9B72-714910513015}" type="pres">
      <dgm:prSet presAssocID="{6D9EC67E-2FF9-4A26-90AC-AE02D8C787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7DBBC684-4B63-47DE-AB6E-2228600D77CA}" type="pres">
      <dgm:prSet presAssocID="{6D9EC67E-2FF9-4A26-90AC-AE02D8C787D2}" presName="spaceRect" presStyleCnt="0"/>
      <dgm:spPr/>
    </dgm:pt>
    <dgm:pt modelId="{42BB421D-CA63-4FA7-BAF1-DA4B310E27D8}" type="pres">
      <dgm:prSet presAssocID="{6D9EC67E-2FF9-4A26-90AC-AE02D8C787D2}" presName="textRect" presStyleLbl="revTx" presStyleIdx="4" presStyleCnt="5">
        <dgm:presLayoutVars>
          <dgm:chMax val="1"/>
          <dgm:chPref val="1"/>
        </dgm:presLayoutVars>
      </dgm:prSet>
      <dgm:spPr/>
    </dgm:pt>
  </dgm:ptLst>
  <dgm:cxnLst>
    <dgm:cxn modelId="{A7E7B138-B856-4815-8A5F-BA56B06CA6B4}" srcId="{D067F849-B1ED-4133-BF07-43A0DF17725A}" destId="{FDA10AB9-D0B6-434C-BB25-0A68FDD0C5F3}" srcOrd="3" destOrd="0" parTransId="{D04E9B56-6DE2-497C-B7FF-5E23FE2AA3C6}" sibTransId="{2C42D88A-0B81-4A2A-AB7B-0FDB0CF1ECB8}"/>
    <dgm:cxn modelId="{59324C43-7D67-41DA-9C45-04ADFE0066A0}" type="presOf" srcId="{1C0DC3FF-0215-443F-B9F0-DA30B373C069}" destId="{A71221E5-64A4-4C5F-8E05-4BCEA679DBF0}" srcOrd="0" destOrd="0" presId="urn:microsoft.com/office/officeart/2018/2/layout/IconLabelList"/>
    <dgm:cxn modelId="{983D8165-10FA-4F17-825E-11F48D3789EB}" type="presOf" srcId="{977A7AD0-D98A-4B6A-A921-D3B522D01185}" destId="{686B970B-B240-4E6B-A849-7FF9A8328EE6}" srcOrd="0" destOrd="0" presId="urn:microsoft.com/office/officeart/2018/2/layout/IconLabelList"/>
    <dgm:cxn modelId="{7C35B177-BD9F-4676-A5AC-67F2B2326B14}" srcId="{D067F849-B1ED-4133-BF07-43A0DF17725A}" destId="{6D9EC67E-2FF9-4A26-90AC-AE02D8C787D2}" srcOrd="4" destOrd="0" parTransId="{054B42F8-F58C-4A9D-B7BA-90AE743E861B}" sibTransId="{85020533-BBC3-44EA-B040-C748C970B3B1}"/>
    <dgm:cxn modelId="{8B58F48F-5872-4931-B6D6-5D8F4495A3BF}" type="presOf" srcId="{FDA10AB9-D0B6-434C-BB25-0A68FDD0C5F3}" destId="{CEADF6B0-2FA7-4AF8-AABF-F06DA4F930D2}" srcOrd="0" destOrd="0" presId="urn:microsoft.com/office/officeart/2018/2/layout/IconLabelList"/>
    <dgm:cxn modelId="{AD81119D-8D10-4016-8F07-4B80B0F0994C}" type="presOf" srcId="{6D9EC67E-2FF9-4A26-90AC-AE02D8C787D2}" destId="{42BB421D-CA63-4FA7-BAF1-DA4B310E27D8}" srcOrd="0" destOrd="0" presId="urn:microsoft.com/office/officeart/2018/2/layout/IconLabelList"/>
    <dgm:cxn modelId="{ED46E7BE-C60B-4049-8138-72F2AA41C4D9}" type="presOf" srcId="{428A699C-75EF-49F8-9C14-95E82C4A1D85}" destId="{C3AF1B0B-57E4-4B7F-81AB-D39E73127115}" srcOrd="0" destOrd="0" presId="urn:microsoft.com/office/officeart/2018/2/layout/IconLabelList"/>
    <dgm:cxn modelId="{45A00BCA-1581-447A-8143-A071E25C5C5D}" srcId="{D067F849-B1ED-4133-BF07-43A0DF17725A}" destId="{428A699C-75EF-49F8-9C14-95E82C4A1D85}" srcOrd="1" destOrd="0" parTransId="{AEC346DD-9440-4B38-9FF0-8BFB4918BCB8}" sibTransId="{50065C41-B54E-4841-B754-001BDE009E44}"/>
    <dgm:cxn modelId="{877955DF-E5A1-4B78-B34E-27C73D9BD766}" type="presOf" srcId="{D067F849-B1ED-4133-BF07-43A0DF17725A}" destId="{CD871B1A-96D1-474E-996D-0A4A96892160}" srcOrd="0" destOrd="0" presId="urn:microsoft.com/office/officeart/2018/2/layout/IconLabelList"/>
    <dgm:cxn modelId="{78BA6EF0-EA9D-4D6A-A50F-7254EF4ECCFE}" srcId="{D067F849-B1ED-4133-BF07-43A0DF17725A}" destId="{1C0DC3FF-0215-443F-B9F0-DA30B373C069}" srcOrd="2" destOrd="0" parTransId="{E558B276-EEC9-4633-8AB2-7604C8BF961D}" sibTransId="{70968A31-DC95-463F-BA6B-32CE7B85D0F7}"/>
    <dgm:cxn modelId="{63506FF4-C2D8-43FB-8123-247E99A44026}" srcId="{D067F849-B1ED-4133-BF07-43A0DF17725A}" destId="{977A7AD0-D98A-4B6A-A921-D3B522D01185}" srcOrd="0" destOrd="0" parTransId="{9BD9C8C1-BA04-4906-98DC-F7892BC673AB}" sibTransId="{A2F326BF-8949-4D1C-B113-18657298DD8D}"/>
    <dgm:cxn modelId="{8DBC7B66-539F-41D6-8208-880BB3176BDD}" type="presParOf" srcId="{CD871B1A-96D1-474E-996D-0A4A96892160}" destId="{44AD4E34-90A6-4053-843F-23C85E237196}" srcOrd="0" destOrd="0" presId="urn:microsoft.com/office/officeart/2018/2/layout/IconLabelList"/>
    <dgm:cxn modelId="{766A902C-306F-40ED-87FB-2D168A64C94E}" type="presParOf" srcId="{44AD4E34-90A6-4053-843F-23C85E237196}" destId="{6C40A2F9-3FA6-41AE-86A0-71D8196696F3}" srcOrd="0" destOrd="0" presId="urn:microsoft.com/office/officeart/2018/2/layout/IconLabelList"/>
    <dgm:cxn modelId="{D6C8E1F7-4FD0-4BE7-93C6-2C824E42D6AD}" type="presParOf" srcId="{44AD4E34-90A6-4053-843F-23C85E237196}" destId="{74EE773B-1FB9-4D23-85BE-D4448131DFF5}" srcOrd="1" destOrd="0" presId="urn:microsoft.com/office/officeart/2018/2/layout/IconLabelList"/>
    <dgm:cxn modelId="{CF88D5C0-CDAF-478D-B4E7-4049225021E3}" type="presParOf" srcId="{44AD4E34-90A6-4053-843F-23C85E237196}" destId="{686B970B-B240-4E6B-A849-7FF9A8328EE6}" srcOrd="2" destOrd="0" presId="urn:microsoft.com/office/officeart/2018/2/layout/IconLabelList"/>
    <dgm:cxn modelId="{F6CBA2CB-58C3-4B2E-8B58-F4D74FEA5887}" type="presParOf" srcId="{CD871B1A-96D1-474E-996D-0A4A96892160}" destId="{01C9FBE5-6E47-400E-9410-ABE3300559C4}" srcOrd="1" destOrd="0" presId="urn:microsoft.com/office/officeart/2018/2/layout/IconLabelList"/>
    <dgm:cxn modelId="{A5C3D3DB-A900-4B0F-B12D-BBFF87DC24D3}" type="presParOf" srcId="{CD871B1A-96D1-474E-996D-0A4A96892160}" destId="{901DE7C5-B95C-48D0-AB3F-417DDE2D5730}" srcOrd="2" destOrd="0" presId="urn:microsoft.com/office/officeart/2018/2/layout/IconLabelList"/>
    <dgm:cxn modelId="{853A432F-2230-484A-A50C-A3B8070FC028}" type="presParOf" srcId="{901DE7C5-B95C-48D0-AB3F-417DDE2D5730}" destId="{ED773F05-F75E-4F28-8040-F2424DC84FDB}" srcOrd="0" destOrd="0" presId="urn:microsoft.com/office/officeart/2018/2/layout/IconLabelList"/>
    <dgm:cxn modelId="{E2440310-C9EE-49D0-A9A9-B920C6079614}" type="presParOf" srcId="{901DE7C5-B95C-48D0-AB3F-417DDE2D5730}" destId="{58BE53EF-B3E4-4BB0-8377-720BE4410962}" srcOrd="1" destOrd="0" presId="urn:microsoft.com/office/officeart/2018/2/layout/IconLabelList"/>
    <dgm:cxn modelId="{25C4501D-5E00-4A8C-A809-8519DAE8526B}" type="presParOf" srcId="{901DE7C5-B95C-48D0-AB3F-417DDE2D5730}" destId="{C3AF1B0B-57E4-4B7F-81AB-D39E73127115}" srcOrd="2" destOrd="0" presId="urn:microsoft.com/office/officeart/2018/2/layout/IconLabelList"/>
    <dgm:cxn modelId="{29AE6A82-6EC6-4539-9874-92125B58A1C2}" type="presParOf" srcId="{CD871B1A-96D1-474E-996D-0A4A96892160}" destId="{DADE49AB-5E3B-4522-898D-762B2F9C867E}" srcOrd="3" destOrd="0" presId="urn:microsoft.com/office/officeart/2018/2/layout/IconLabelList"/>
    <dgm:cxn modelId="{F31E8B5F-C656-44C5-ACDB-3858BF232AE1}" type="presParOf" srcId="{CD871B1A-96D1-474E-996D-0A4A96892160}" destId="{E832F54F-6981-4C9C-B4F9-CAE1D608B614}" srcOrd="4" destOrd="0" presId="urn:microsoft.com/office/officeart/2018/2/layout/IconLabelList"/>
    <dgm:cxn modelId="{D39193D2-6BB3-40A3-B6C3-7B2105DA7E17}" type="presParOf" srcId="{E832F54F-6981-4C9C-B4F9-CAE1D608B614}" destId="{0DF5E0D0-F49C-49DB-88D1-E72D4D763D44}" srcOrd="0" destOrd="0" presId="urn:microsoft.com/office/officeart/2018/2/layout/IconLabelList"/>
    <dgm:cxn modelId="{9544D22D-8BEA-446D-B712-B816B6440D59}" type="presParOf" srcId="{E832F54F-6981-4C9C-B4F9-CAE1D608B614}" destId="{37C03DF3-DE81-428C-B0AC-2D36F1234B74}" srcOrd="1" destOrd="0" presId="urn:microsoft.com/office/officeart/2018/2/layout/IconLabelList"/>
    <dgm:cxn modelId="{8611885D-0B2B-4F57-9AC9-EBE72D7CC91A}" type="presParOf" srcId="{E832F54F-6981-4C9C-B4F9-CAE1D608B614}" destId="{A71221E5-64A4-4C5F-8E05-4BCEA679DBF0}" srcOrd="2" destOrd="0" presId="urn:microsoft.com/office/officeart/2018/2/layout/IconLabelList"/>
    <dgm:cxn modelId="{FFD62B58-E59E-4F5A-88E6-5EA1274E0227}" type="presParOf" srcId="{CD871B1A-96D1-474E-996D-0A4A96892160}" destId="{8FB8E3BD-D965-4470-9F45-711A3EC83481}" srcOrd="5" destOrd="0" presId="urn:microsoft.com/office/officeart/2018/2/layout/IconLabelList"/>
    <dgm:cxn modelId="{F22A7F05-2C7D-4351-A80B-84EE9791203E}" type="presParOf" srcId="{CD871B1A-96D1-474E-996D-0A4A96892160}" destId="{E2D1FB11-60C7-4ACE-A7DD-D32465883E48}" srcOrd="6" destOrd="0" presId="urn:microsoft.com/office/officeart/2018/2/layout/IconLabelList"/>
    <dgm:cxn modelId="{41A6CEC7-723F-47CA-9C4C-958B06C0DF5B}" type="presParOf" srcId="{E2D1FB11-60C7-4ACE-A7DD-D32465883E48}" destId="{F0E36F96-28BC-4BA8-99F9-A53FA0A80CD6}" srcOrd="0" destOrd="0" presId="urn:microsoft.com/office/officeart/2018/2/layout/IconLabelList"/>
    <dgm:cxn modelId="{797B5C37-D42C-4811-A79E-AFCEA1A3C3EB}" type="presParOf" srcId="{E2D1FB11-60C7-4ACE-A7DD-D32465883E48}" destId="{017AA781-E128-4235-8697-1ADE7F681AC3}" srcOrd="1" destOrd="0" presId="urn:microsoft.com/office/officeart/2018/2/layout/IconLabelList"/>
    <dgm:cxn modelId="{BD218814-34A6-4208-A5F1-428B620B9E2C}" type="presParOf" srcId="{E2D1FB11-60C7-4ACE-A7DD-D32465883E48}" destId="{CEADF6B0-2FA7-4AF8-AABF-F06DA4F930D2}" srcOrd="2" destOrd="0" presId="urn:microsoft.com/office/officeart/2018/2/layout/IconLabelList"/>
    <dgm:cxn modelId="{BF00A031-AD9D-48D0-B986-B1E41F29656E}" type="presParOf" srcId="{CD871B1A-96D1-474E-996D-0A4A96892160}" destId="{B9E9CAC8-DA74-407E-AA7A-A99339A22115}" srcOrd="7" destOrd="0" presId="urn:microsoft.com/office/officeart/2018/2/layout/IconLabelList"/>
    <dgm:cxn modelId="{539271C9-B671-4800-A7BF-1036B52BAE19}" type="presParOf" srcId="{CD871B1A-96D1-474E-996D-0A4A96892160}" destId="{28479B3E-06F0-47ED-B2C3-5103C03D18BC}" srcOrd="8" destOrd="0" presId="urn:microsoft.com/office/officeart/2018/2/layout/IconLabelList"/>
    <dgm:cxn modelId="{8F10D885-2743-4DD8-A7F6-40789F38ABCA}" type="presParOf" srcId="{28479B3E-06F0-47ED-B2C3-5103C03D18BC}" destId="{847E1061-E25B-4B89-9B72-714910513015}" srcOrd="0" destOrd="0" presId="urn:microsoft.com/office/officeart/2018/2/layout/IconLabelList"/>
    <dgm:cxn modelId="{11EA67F8-A73A-4666-875B-6E73A76F1E06}" type="presParOf" srcId="{28479B3E-06F0-47ED-B2C3-5103C03D18BC}" destId="{7DBBC684-4B63-47DE-AB6E-2228600D77CA}" srcOrd="1" destOrd="0" presId="urn:microsoft.com/office/officeart/2018/2/layout/IconLabelList"/>
    <dgm:cxn modelId="{85AD4D41-8643-415C-BF9F-D11199BE3D16}" type="presParOf" srcId="{28479B3E-06F0-47ED-B2C3-5103C03D18BC}" destId="{42BB421D-CA63-4FA7-BAF1-DA4B310E27D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1A7A6-3714-4976-AFB5-74C5B64659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4A3117C-EABB-4BAC-9B32-8DC3B17D8610}">
      <dgm:prSet/>
      <dgm:spPr/>
      <dgm:t>
        <a:bodyPr/>
        <a:lstStyle/>
        <a:p>
          <a:r>
            <a:rPr lang="nl-NL" dirty="0"/>
            <a:t>Goed luisteren</a:t>
          </a:r>
          <a:endParaRPr lang="en-US" dirty="0"/>
        </a:p>
      </dgm:t>
    </dgm:pt>
    <dgm:pt modelId="{412C5635-56CE-4A3D-90FF-9346A828DD05}" type="parTrans" cxnId="{800182EA-58F3-4668-9330-7F5AAFC1BAD6}">
      <dgm:prSet/>
      <dgm:spPr/>
      <dgm:t>
        <a:bodyPr/>
        <a:lstStyle/>
        <a:p>
          <a:endParaRPr lang="en-US"/>
        </a:p>
      </dgm:t>
    </dgm:pt>
    <dgm:pt modelId="{03CDDD0D-6100-453E-9B75-AF41A100959C}" type="sibTrans" cxnId="{800182EA-58F3-4668-9330-7F5AAFC1BAD6}">
      <dgm:prSet/>
      <dgm:spPr/>
      <dgm:t>
        <a:bodyPr/>
        <a:lstStyle/>
        <a:p>
          <a:endParaRPr lang="en-US"/>
        </a:p>
      </dgm:t>
    </dgm:pt>
    <dgm:pt modelId="{E9DE2788-13FC-40A9-9229-8B0147A645F5}">
      <dgm:prSet/>
      <dgm:spPr/>
      <dgm:t>
        <a:bodyPr/>
        <a:lstStyle/>
        <a:p>
          <a:pPr rtl="0"/>
          <a:r>
            <a:rPr lang="nl-NL" dirty="0"/>
            <a:t>Indien mogelijk iemand mee laten gaan naar moeilijke situaties</a:t>
          </a:r>
          <a:endParaRPr lang="en-US" dirty="0"/>
        </a:p>
      </dgm:t>
    </dgm:pt>
    <dgm:pt modelId="{72B4242A-7FE8-4C53-8193-B4B322954E3C}" type="parTrans" cxnId="{DC5CADA3-0740-46D3-9475-AE0B5CD7A187}">
      <dgm:prSet/>
      <dgm:spPr/>
      <dgm:t>
        <a:bodyPr/>
        <a:lstStyle/>
        <a:p>
          <a:endParaRPr lang="en-US"/>
        </a:p>
      </dgm:t>
    </dgm:pt>
    <dgm:pt modelId="{7DAF478C-A352-4A72-98D0-41DA290DFA23}" type="sibTrans" cxnId="{DC5CADA3-0740-46D3-9475-AE0B5CD7A187}">
      <dgm:prSet/>
      <dgm:spPr/>
      <dgm:t>
        <a:bodyPr/>
        <a:lstStyle/>
        <a:p>
          <a:endParaRPr lang="en-US"/>
        </a:p>
      </dgm:t>
    </dgm:pt>
    <dgm:pt modelId="{8C3B124A-8DBE-484D-94DE-AD14F9468D43}">
      <dgm:prSet/>
      <dgm:spPr/>
      <dgm:t>
        <a:bodyPr/>
        <a:lstStyle/>
        <a:p>
          <a:r>
            <a:rPr lang="nl-NL" dirty="0"/>
            <a:t>Maak een stappenplan voor ingewikkelde opdrachten</a:t>
          </a:r>
          <a:endParaRPr lang="en-US" dirty="0"/>
        </a:p>
      </dgm:t>
    </dgm:pt>
    <dgm:pt modelId="{94DE9B26-5E6E-4A1F-80A1-0290A4470976}" type="parTrans" cxnId="{5AE43CFE-FBBF-47FB-A4E7-3D4150958F11}">
      <dgm:prSet/>
      <dgm:spPr/>
      <dgm:t>
        <a:bodyPr/>
        <a:lstStyle/>
        <a:p>
          <a:endParaRPr lang="en-US"/>
        </a:p>
      </dgm:t>
    </dgm:pt>
    <dgm:pt modelId="{94B1A023-1EB7-473D-8047-E9CF8B3A8AA6}" type="sibTrans" cxnId="{5AE43CFE-FBBF-47FB-A4E7-3D4150958F11}">
      <dgm:prSet/>
      <dgm:spPr/>
      <dgm:t>
        <a:bodyPr/>
        <a:lstStyle/>
        <a:p>
          <a:endParaRPr lang="en-US"/>
        </a:p>
      </dgm:t>
    </dgm:pt>
    <dgm:pt modelId="{694D2B23-9336-4566-A89A-891C1889F807}">
      <dgm:prSet/>
      <dgm:spPr/>
      <dgm:t>
        <a:bodyPr/>
        <a:lstStyle/>
        <a:p>
          <a:r>
            <a:rPr lang="nl-NL" dirty="0"/>
            <a:t>Geef tips voor ander gedrag dat zorgt voor conflicten, ergernissen</a:t>
          </a:r>
          <a:endParaRPr lang="en-US" dirty="0"/>
        </a:p>
      </dgm:t>
    </dgm:pt>
    <dgm:pt modelId="{659B758B-3335-4EEF-B692-0CF9A596835F}" type="parTrans" cxnId="{00B79D5A-DDCF-4147-9D39-1BA2F32EC513}">
      <dgm:prSet/>
      <dgm:spPr/>
      <dgm:t>
        <a:bodyPr/>
        <a:lstStyle/>
        <a:p>
          <a:endParaRPr lang="en-US"/>
        </a:p>
      </dgm:t>
    </dgm:pt>
    <dgm:pt modelId="{F3F09670-93AF-4297-9213-CDC76F7C18E1}" type="sibTrans" cxnId="{00B79D5A-DDCF-4147-9D39-1BA2F32EC513}">
      <dgm:prSet/>
      <dgm:spPr/>
      <dgm:t>
        <a:bodyPr/>
        <a:lstStyle/>
        <a:p>
          <a:endParaRPr lang="en-US"/>
        </a:p>
      </dgm:t>
    </dgm:pt>
    <dgm:pt modelId="{4CB34841-EF04-4152-B273-6EBC7A9A922A}" type="pres">
      <dgm:prSet presAssocID="{F3F1A7A6-3714-4976-AFB5-74C5B6465975}" presName="root" presStyleCnt="0">
        <dgm:presLayoutVars>
          <dgm:dir/>
          <dgm:resizeHandles val="exact"/>
        </dgm:presLayoutVars>
      </dgm:prSet>
      <dgm:spPr/>
    </dgm:pt>
    <dgm:pt modelId="{651C61E2-155D-41C4-A0D3-D8EB7AA95B0A}" type="pres">
      <dgm:prSet presAssocID="{54A3117C-EABB-4BAC-9B32-8DC3B17D8610}" presName="compNode" presStyleCnt="0"/>
      <dgm:spPr/>
    </dgm:pt>
    <dgm:pt modelId="{53B1CFF4-6904-46FD-A0F7-91B9623B71C3}" type="pres">
      <dgm:prSet presAssocID="{54A3117C-EABB-4BAC-9B32-8DC3B17D8610}" presName="bgRect" presStyleLbl="bgShp" presStyleIdx="0" presStyleCnt="4"/>
      <dgm:spPr/>
    </dgm:pt>
    <dgm:pt modelId="{C732A74C-805D-49D6-867E-3DBBA185A01C}" type="pres">
      <dgm:prSet presAssocID="{54A3117C-EABB-4BAC-9B32-8DC3B17D86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phones"/>
        </a:ext>
      </dgm:extLst>
    </dgm:pt>
    <dgm:pt modelId="{E26ED46D-886D-42E9-B5A5-58CADB73773A}" type="pres">
      <dgm:prSet presAssocID="{54A3117C-EABB-4BAC-9B32-8DC3B17D8610}" presName="spaceRect" presStyleCnt="0"/>
      <dgm:spPr/>
    </dgm:pt>
    <dgm:pt modelId="{BEDD8904-2786-4248-B625-8B410095DF88}" type="pres">
      <dgm:prSet presAssocID="{54A3117C-EABB-4BAC-9B32-8DC3B17D8610}" presName="parTx" presStyleLbl="revTx" presStyleIdx="0" presStyleCnt="4">
        <dgm:presLayoutVars>
          <dgm:chMax val="0"/>
          <dgm:chPref val="0"/>
        </dgm:presLayoutVars>
      </dgm:prSet>
      <dgm:spPr/>
    </dgm:pt>
    <dgm:pt modelId="{0A28AE7A-4995-46AE-BEF9-2103B8528DF1}" type="pres">
      <dgm:prSet presAssocID="{03CDDD0D-6100-453E-9B75-AF41A100959C}" presName="sibTrans" presStyleCnt="0"/>
      <dgm:spPr/>
    </dgm:pt>
    <dgm:pt modelId="{E68BB95A-9F3A-4F7D-A27E-696B1C09556A}" type="pres">
      <dgm:prSet presAssocID="{E9DE2788-13FC-40A9-9229-8B0147A645F5}" presName="compNode" presStyleCnt="0"/>
      <dgm:spPr/>
    </dgm:pt>
    <dgm:pt modelId="{4295A8F6-2D1C-4670-89AE-6AEE654D6F0F}" type="pres">
      <dgm:prSet presAssocID="{E9DE2788-13FC-40A9-9229-8B0147A645F5}" presName="bgRect" presStyleLbl="bgShp" presStyleIdx="1" presStyleCnt="4"/>
      <dgm:spPr/>
    </dgm:pt>
    <dgm:pt modelId="{C0B639E7-B808-468B-90EF-85387721F2B3}" type="pres">
      <dgm:prSet presAssocID="{E9DE2788-13FC-40A9-9229-8B0147A645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C0CE1B5-D831-44F0-BABA-63002763B848}" type="pres">
      <dgm:prSet presAssocID="{E9DE2788-13FC-40A9-9229-8B0147A645F5}" presName="spaceRect" presStyleCnt="0"/>
      <dgm:spPr/>
    </dgm:pt>
    <dgm:pt modelId="{6AA18F2A-4F2C-4B2C-8E61-A642C4ABCFD5}" type="pres">
      <dgm:prSet presAssocID="{E9DE2788-13FC-40A9-9229-8B0147A645F5}" presName="parTx" presStyleLbl="revTx" presStyleIdx="1" presStyleCnt="4">
        <dgm:presLayoutVars>
          <dgm:chMax val="0"/>
          <dgm:chPref val="0"/>
        </dgm:presLayoutVars>
      </dgm:prSet>
      <dgm:spPr/>
    </dgm:pt>
    <dgm:pt modelId="{AB7477C9-0201-4C89-A6E4-178DAB035ABF}" type="pres">
      <dgm:prSet presAssocID="{7DAF478C-A352-4A72-98D0-41DA290DFA23}" presName="sibTrans" presStyleCnt="0"/>
      <dgm:spPr/>
    </dgm:pt>
    <dgm:pt modelId="{5ED68D8E-048E-44B7-BB01-5E82E1FF05BD}" type="pres">
      <dgm:prSet presAssocID="{8C3B124A-8DBE-484D-94DE-AD14F9468D43}" presName="compNode" presStyleCnt="0"/>
      <dgm:spPr/>
    </dgm:pt>
    <dgm:pt modelId="{AE42C8B9-9486-44ED-9618-14C27DB57F41}" type="pres">
      <dgm:prSet presAssocID="{8C3B124A-8DBE-484D-94DE-AD14F9468D43}" presName="bgRect" presStyleLbl="bgShp" presStyleIdx="2" presStyleCnt="4"/>
      <dgm:spPr/>
    </dgm:pt>
    <dgm:pt modelId="{A6B27AFE-96E6-4391-AD1D-DFC0B21926AC}" type="pres">
      <dgm:prSet presAssocID="{8C3B124A-8DBE-484D-94DE-AD14F9468D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ckpad"/>
        </a:ext>
      </dgm:extLst>
    </dgm:pt>
    <dgm:pt modelId="{2C2AE1BD-1864-4600-9192-104201DC31EA}" type="pres">
      <dgm:prSet presAssocID="{8C3B124A-8DBE-484D-94DE-AD14F9468D43}" presName="spaceRect" presStyleCnt="0"/>
      <dgm:spPr/>
    </dgm:pt>
    <dgm:pt modelId="{A288D373-76FE-455F-8CC2-5267C0DEF654}" type="pres">
      <dgm:prSet presAssocID="{8C3B124A-8DBE-484D-94DE-AD14F9468D43}" presName="parTx" presStyleLbl="revTx" presStyleIdx="2" presStyleCnt="4">
        <dgm:presLayoutVars>
          <dgm:chMax val="0"/>
          <dgm:chPref val="0"/>
        </dgm:presLayoutVars>
      </dgm:prSet>
      <dgm:spPr/>
    </dgm:pt>
    <dgm:pt modelId="{AB7A0EF8-E8D0-451C-B21D-D9AC8E583D6A}" type="pres">
      <dgm:prSet presAssocID="{94B1A023-1EB7-473D-8047-E9CF8B3A8AA6}" presName="sibTrans" presStyleCnt="0"/>
      <dgm:spPr/>
    </dgm:pt>
    <dgm:pt modelId="{76E95C26-435F-4CF7-BD04-DED908D958F6}" type="pres">
      <dgm:prSet presAssocID="{694D2B23-9336-4566-A89A-891C1889F807}" presName="compNode" presStyleCnt="0"/>
      <dgm:spPr/>
    </dgm:pt>
    <dgm:pt modelId="{FCF29D82-EDB6-4C13-85F3-9547471EE411}" type="pres">
      <dgm:prSet presAssocID="{694D2B23-9336-4566-A89A-891C1889F807}" presName="bgRect" presStyleLbl="bgShp" presStyleIdx="3" presStyleCnt="4"/>
      <dgm:spPr/>
    </dgm:pt>
    <dgm:pt modelId="{2939B2B3-EAEA-4794-8262-7718197A06AD}" type="pres">
      <dgm:prSet presAssocID="{694D2B23-9336-4566-A89A-891C1889F8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CB61A2C0-37B0-49C9-8AF4-A1AD8FDF7ABA}" type="pres">
      <dgm:prSet presAssocID="{694D2B23-9336-4566-A89A-891C1889F807}" presName="spaceRect" presStyleCnt="0"/>
      <dgm:spPr/>
    </dgm:pt>
    <dgm:pt modelId="{A103AC76-4CA2-4B34-86FE-9E6D27963B20}" type="pres">
      <dgm:prSet presAssocID="{694D2B23-9336-4566-A89A-891C1889F807}" presName="parTx" presStyleLbl="revTx" presStyleIdx="3" presStyleCnt="4">
        <dgm:presLayoutVars>
          <dgm:chMax val="0"/>
          <dgm:chPref val="0"/>
        </dgm:presLayoutVars>
      </dgm:prSet>
      <dgm:spPr/>
    </dgm:pt>
  </dgm:ptLst>
  <dgm:cxnLst>
    <dgm:cxn modelId="{5B45D34B-D3FD-4913-B943-53B1A712149D}" type="presOf" srcId="{694D2B23-9336-4566-A89A-891C1889F807}" destId="{A103AC76-4CA2-4B34-86FE-9E6D27963B20}" srcOrd="0" destOrd="0" presId="urn:microsoft.com/office/officeart/2018/2/layout/IconVerticalSolidList"/>
    <dgm:cxn modelId="{8F20D74E-8ED1-479B-A7FE-3F9C86576599}" type="presOf" srcId="{8C3B124A-8DBE-484D-94DE-AD14F9468D43}" destId="{A288D373-76FE-455F-8CC2-5267C0DEF654}" srcOrd="0" destOrd="0" presId="urn:microsoft.com/office/officeart/2018/2/layout/IconVerticalSolidList"/>
    <dgm:cxn modelId="{00B79D5A-DDCF-4147-9D39-1BA2F32EC513}" srcId="{F3F1A7A6-3714-4976-AFB5-74C5B6465975}" destId="{694D2B23-9336-4566-A89A-891C1889F807}" srcOrd="3" destOrd="0" parTransId="{659B758B-3335-4EEF-B692-0CF9A596835F}" sibTransId="{F3F09670-93AF-4297-9213-CDC76F7C18E1}"/>
    <dgm:cxn modelId="{53BAC689-D6FC-45E4-9656-F2C4022DEE95}" type="presOf" srcId="{54A3117C-EABB-4BAC-9B32-8DC3B17D8610}" destId="{BEDD8904-2786-4248-B625-8B410095DF88}" srcOrd="0" destOrd="0" presId="urn:microsoft.com/office/officeart/2018/2/layout/IconVerticalSolidList"/>
    <dgm:cxn modelId="{DC5CADA3-0740-46D3-9475-AE0B5CD7A187}" srcId="{F3F1A7A6-3714-4976-AFB5-74C5B6465975}" destId="{E9DE2788-13FC-40A9-9229-8B0147A645F5}" srcOrd="1" destOrd="0" parTransId="{72B4242A-7FE8-4C53-8193-B4B322954E3C}" sibTransId="{7DAF478C-A352-4A72-98D0-41DA290DFA23}"/>
    <dgm:cxn modelId="{49736ADB-D25F-4E3F-8999-46D64168EA08}" type="presOf" srcId="{E9DE2788-13FC-40A9-9229-8B0147A645F5}" destId="{6AA18F2A-4F2C-4B2C-8E61-A642C4ABCFD5}" srcOrd="0" destOrd="0" presId="urn:microsoft.com/office/officeart/2018/2/layout/IconVerticalSolidList"/>
    <dgm:cxn modelId="{66D5BAE1-0FC2-4DF9-B5DD-F637BAB9DE24}" type="presOf" srcId="{F3F1A7A6-3714-4976-AFB5-74C5B6465975}" destId="{4CB34841-EF04-4152-B273-6EBC7A9A922A}" srcOrd="0" destOrd="0" presId="urn:microsoft.com/office/officeart/2018/2/layout/IconVerticalSolidList"/>
    <dgm:cxn modelId="{800182EA-58F3-4668-9330-7F5AAFC1BAD6}" srcId="{F3F1A7A6-3714-4976-AFB5-74C5B6465975}" destId="{54A3117C-EABB-4BAC-9B32-8DC3B17D8610}" srcOrd="0" destOrd="0" parTransId="{412C5635-56CE-4A3D-90FF-9346A828DD05}" sibTransId="{03CDDD0D-6100-453E-9B75-AF41A100959C}"/>
    <dgm:cxn modelId="{5AE43CFE-FBBF-47FB-A4E7-3D4150958F11}" srcId="{F3F1A7A6-3714-4976-AFB5-74C5B6465975}" destId="{8C3B124A-8DBE-484D-94DE-AD14F9468D43}" srcOrd="2" destOrd="0" parTransId="{94DE9B26-5E6E-4A1F-80A1-0290A4470976}" sibTransId="{94B1A023-1EB7-473D-8047-E9CF8B3A8AA6}"/>
    <dgm:cxn modelId="{227331F1-C240-4E6A-8872-575DE6C47E29}" type="presParOf" srcId="{4CB34841-EF04-4152-B273-6EBC7A9A922A}" destId="{651C61E2-155D-41C4-A0D3-D8EB7AA95B0A}" srcOrd="0" destOrd="0" presId="urn:microsoft.com/office/officeart/2018/2/layout/IconVerticalSolidList"/>
    <dgm:cxn modelId="{08F876D0-367E-4B2D-AE18-1C6EBA7D40EF}" type="presParOf" srcId="{651C61E2-155D-41C4-A0D3-D8EB7AA95B0A}" destId="{53B1CFF4-6904-46FD-A0F7-91B9623B71C3}" srcOrd="0" destOrd="0" presId="urn:microsoft.com/office/officeart/2018/2/layout/IconVerticalSolidList"/>
    <dgm:cxn modelId="{E0E9EC10-B190-4317-92D0-3C9684D0FF71}" type="presParOf" srcId="{651C61E2-155D-41C4-A0D3-D8EB7AA95B0A}" destId="{C732A74C-805D-49D6-867E-3DBBA185A01C}" srcOrd="1" destOrd="0" presId="urn:microsoft.com/office/officeart/2018/2/layout/IconVerticalSolidList"/>
    <dgm:cxn modelId="{7C67D74C-AA46-4C48-AAE2-9E7174FA68FF}" type="presParOf" srcId="{651C61E2-155D-41C4-A0D3-D8EB7AA95B0A}" destId="{E26ED46D-886D-42E9-B5A5-58CADB73773A}" srcOrd="2" destOrd="0" presId="urn:microsoft.com/office/officeart/2018/2/layout/IconVerticalSolidList"/>
    <dgm:cxn modelId="{27FD2DAC-9B17-4F1A-913A-294A92C39661}" type="presParOf" srcId="{651C61E2-155D-41C4-A0D3-D8EB7AA95B0A}" destId="{BEDD8904-2786-4248-B625-8B410095DF88}" srcOrd="3" destOrd="0" presId="urn:microsoft.com/office/officeart/2018/2/layout/IconVerticalSolidList"/>
    <dgm:cxn modelId="{C904F808-86A8-48BC-9F5F-1246CA794679}" type="presParOf" srcId="{4CB34841-EF04-4152-B273-6EBC7A9A922A}" destId="{0A28AE7A-4995-46AE-BEF9-2103B8528DF1}" srcOrd="1" destOrd="0" presId="urn:microsoft.com/office/officeart/2018/2/layout/IconVerticalSolidList"/>
    <dgm:cxn modelId="{CA676557-D4D9-4A0E-AB5E-A7172325CBCF}" type="presParOf" srcId="{4CB34841-EF04-4152-B273-6EBC7A9A922A}" destId="{E68BB95A-9F3A-4F7D-A27E-696B1C09556A}" srcOrd="2" destOrd="0" presId="urn:microsoft.com/office/officeart/2018/2/layout/IconVerticalSolidList"/>
    <dgm:cxn modelId="{1A0C1A77-D0B1-41F6-B9C0-D49E19603A48}" type="presParOf" srcId="{E68BB95A-9F3A-4F7D-A27E-696B1C09556A}" destId="{4295A8F6-2D1C-4670-89AE-6AEE654D6F0F}" srcOrd="0" destOrd="0" presId="urn:microsoft.com/office/officeart/2018/2/layout/IconVerticalSolidList"/>
    <dgm:cxn modelId="{D2296865-8ED9-4901-86FF-00492CD323D2}" type="presParOf" srcId="{E68BB95A-9F3A-4F7D-A27E-696B1C09556A}" destId="{C0B639E7-B808-468B-90EF-85387721F2B3}" srcOrd="1" destOrd="0" presId="urn:microsoft.com/office/officeart/2018/2/layout/IconVerticalSolidList"/>
    <dgm:cxn modelId="{B0B7E78B-4733-4260-BAB0-65458943738C}" type="presParOf" srcId="{E68BB95A-9F3A-4F7D-A27E-696B1C09556A}" destId="{DC0CE1B5-D831-44F0-BABA-63002763B848}" srcOrd="2" destOrd="0" presId="urn:microsoft.com/office/officeart/2018/2/layout/IconVerticalSolidList"/>
    <dgm:cxn modelId="{F7F5F7E1-8BBF-4D92-8B98-68DD5CD5EF6A}" type="presParOf" srcId="{E68BB95A-9F3A-4F7D-A27E-696B1C09556A}" destId="{6AA18F2A-4F2C-4B2C-8E61-A642C4ABCFD5}" srcOrd="3" destOrd="0" presId="urn:microsoft.com/office/officeart/2018/2/layout/IconVerticalSolidList"/>
    <dgm:cxn modelId="{35F31F6A-E70D-44D9-A0C9-0262E5A6BC4F}" type="presParOf" srcId="{4CB34841-EF04-4152-B273-6EBC7A9A922A}" destId="{AB7477C9-0201-4C89-A6E4-178DAB035ABF}" srcOrd="3" destOrd="0" presId="urn:microsoft.com/office/officeart/2018/2/layout/IconVerticalSolidList"/>
    <dgm:cxn modelId="{B8549B85-B92F-400B-8AB5-128A24E363AA}" type="presParOf" srcId="{4CB34841-EF04-4152-B273-6EBC7A9A922A}" destId="{5ED68D8E-048E-44B7-BB01-5E82E1FF05BD}" srcOrd="4" destOrd="0" presId="urn:microsoft.com/office/officeart/2018/2/layout/IconVerticalSolidList"/>
    <dgm:cxn modelId="{C2EB4ABE-E57A-46E9-A82F-3DCB3C977E88}" type="presParOf" srcId="{5ED68D8E-048E-44B7-BB01-5E82E1FF05BD}" destId="{AE42C8B9-9486-44ED-9618-14C27DB57F41}" srcOrd="0" destOrd="0" presId="urn:microsoft.com/office/officeart/2018/2/layout/IconVerticalSolidList"/>
    <dgm:cxn modelId="{36D4AD31-DF84-4297-BFE7-DECF49FDEDD9}" type="presParOf" srcId="{5ED68D8E-048E-44B7-BB01-5E82E1FF05BD}" destId="{A6B27AFE-96E6-4391-AD1D-DFC0B21926AC}" srcOrd="1" destOrd="0" presId="urn:microsoft.com/office/officeart/2018/2/layout/IconVerticalSolidList"/>
    <dgm:cxn modelId="{4F2BB6B4-0BC7-4AC9-B78C-7B6D6E5D58C4}" type="presParOf" srcId="{5ED68D8E-048E-44B7-BB01-5E82E1FF05BD}" destId="{2C2AE1BD-1864-4600-9192-104201DC31EA}" srcOrd="2" destOrd="0" presId="urn:microsoft.com/office/officeart/2018/2/layout/IconVerticalSolidList"/>
    <dgm:cxn modelId="{598F660B-4D19-4A16-B654-31C666404AF9}" type="presParOf" srcId="{5ED68D8E-048E-44B7-BB01-5E82E1FF05BD}" destId="{A288D373-76FE-455F-8CC2-5267C0DEF654}" srcOrd="3" destOrd="0" presId="urn:microsoft.com/office/officeart/2018/2/layout/IconVerticalSolidList"/>
    <dgm:cxn modelId="{901F6A02-9A4A-4118-881E-1FA0DF2A568E}" type="presParOf" srcId="{4CB34841-EF04-4152-B273-6EBC7A9A922A}" destId="{AB7A0EF8-E8D0-451C-B21D-D9AC8E583D6A}" srcOrd="5" destOrd="0" presId="urn:microsoft.com/office/officeart/2018/2/layout/IconVerticalSolidList"/>
    <dgm:cxn modelId="{0C17DF91-D875-4BD8-A68E-FB26B7EFE6DA}" type="presParOf" srcId="{4CB34841-EF04-4152-B273-6EBC7A9A922A}" destId="{76E95C26-435F-4CF7-BD04-DED908D958F6}" srcOrd="6" destOrd="0" presId="urn:microsoft.com/office/officeart/2018/2/layout/IconVerticalSolidList"/>
    <dgm:cxn modelId="{DFB374E9-7EEA-4B2A-AFD7-6AAB946DE1BF}" type="presParOf" srcId="{76E95C26-435F-4CF7-BD04-DED908D958F6}" destId="{FCF29D82-EDB6-4C13-85F3-9547471EE411}" srcOrd="0" destOrd="0" presId="urn:microsoft.com/office/officeart/2018/2/layout/IconVerticalSolidList"/>
    <dgm:cxn modelId="{CE5D52F2-8390-44D3-B42F-53A98B43CA6C}" type="presParOf" srcId="{76E95C26-435F-4CF7-BD04-DED908D958F6}" destId="{2939B2B3-EAEA-4794-8262-7718197A06AD}" srcOrd="1" destOrd="0" presId="urn:microsoft.com/office/officeart/2018/2/layout/IconVerticalSolidList"/>
    <dgm:cxn modelId="{C789535C-5DA1-43C4-8FEE-DACFCCD3A5A2}" type="presParOf" srcId="{76E95C26-435F-4CF7-BD04-DED908D958F6}" destId="{CB61A2C0-37B0-49C9-8AF4-A1AD8FDF7ABA}" srcOrd="2" destOrd="0" presId="urn:microsoft.com/office/officeart/2018/2/layout/IconVerticalSolidList"/>
    <dgm:cxn modelId="{94305F5A-DB63-46C0-90DE-3D23BC2DF650}" type="presParOf" srcId="{76E95C26-435F-4CF7-BD04-DED908D958F6}" destId="{A103AC76-4CA2-4B34-86FE-9E6D27963B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4DDAA-EA71-48AF-89C5-19086C23A99D}">
      <dsp:nvSpPr>
        <dsp:cNvPr id="0" name=""/>
        <dsp:cNvSpPr/>
      </dsp:nvSpPr>
      <dsp:spPr>
        <a:xfrm>
          <a:off x="0" y="68483"/>
          <a:ext cx="4017283" cy="2226107"/>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Hoe zou je jeugd eruit zien als je niet mee kunt komen?</a:t>
          </a:r>
          <a:endParaRPr lang="en-US" sz="3300" kern="1200"/>
        </a:p>
      </dsp:txBody>
      <dsp:txXfrm>
        <a:off x="108670" y="177153"/>
        <a:ext cx="3799943" cy="2008767"/>
      </dsp:txXfrm>
    </dsp:sp>
    <dsp:sp modelId="{8791D888-E206-40F6-AE19-6C58E28BCC56}">
      <dsp:nvSpPr>
        <dsp:cNvPr id="0" name=""/>
        <dsp:cNvSpPr/>
      </dsp:nvSpPr>
      <dsp:spPr>
        <a:xfrm>
          <a:off x="0" y="2389631"/>
          <a:ext cx="4017283" cy="2226107"/>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Hoe zou je jezelf gedragen ten opzichte van anderen?</a:t>
          </a:r>
          <a:endParaRPr lang="en-US" sz="3300" kern="1200"/>
        </a:p>
      </dsp:txBody>
      <dsp:txXfrm>
        <a:off x="108670" y="2498301"/>
        <a:ext cx="3799943" cy="2008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0A2F9-3FA6-41AE-86A0-71D8196696F3}">
      <dsp:nvSpPr>
        <dsp:cNvPr id="0" name=""/>
        <dsp:cNvSpPr/>
      </dsp:nvSpPr>
      <dsp:spPr>
        <a:xfrm>
          <a:off x="402207" y="1121831"/>
          <a:ext cx="654960" cy="654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86B970B-B240-4E6B-A849-7FF9A8328EE6}">
      <dsp:nvSpPr>
        <dsp:cNvPr id="0" name=""/>
        <dsp:cNvSpPr/>
      </dsp:nvSpPr>
      <dsp:spPr>
        <a:xfrm>
          <a:off x="1953" y="2024798"/>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nl-NL" sz="1400" kern="1200" baseline="0"/>
            <a:t>Voorspelbaar zijn en consequent in gedrag</a:t>
          </a:r>
          <a:endParaRPr lang="en-US" sz="1400" kern="1200"/>
        </a:p>
      </dsp:txBody>
      <dsp:txXfrm>
        <a:off x="1953" y="2024798"/>
        <a:ext cx="1455468" cy="582187"/>
      </dsp:txXfrm>
    </dsp:sp>
    <dsp:sp modelId="{ED773F05-F75E-4F28-8040-F2424DC84FDB}">
      <dsp:nvSpPr>
        <dsp:cNvPr id="0" name=""/>
        <dsp:cNvSpPr/>
      </dsp:nvSpPr>
      <dsp:spPr>
        <a:xfrm>
          <a:off x="2112383" y="1121831"/>
          <a:ext cx="654960" cy="654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3AF1B0B-57E4-4B7F-81AB-D39E73127115}">
      <dsp:nvSpPr>
        <dsp:cNvPr id="0" name=""/>
        <dsp:cNvSpPr/>
      </dsp:nvSpPr>
      <dsp:spPr>
        <a:xfrm>
          <a:off x="1712129" y="2024798"/>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nl-NL" sz="1400" kern="1200" baseline="0"/>
            <a:t>Voorbeeldgedrag</a:t>
          </a:r>
          <a:endParaRPr lang="en-US" sz="1400" kern="1200"/>
        </a:p>
      </dsp:txBody>
      <dsp:txXfrm>
        <a:off x="1712129" y="2024798"/>
        <a:ext cx="1455468" cy="582187"/>
      </dsp:txXfrm>
    </dsp:sp>
    <dsp:sp modelId="{0DF5E0D0-F49C-49DB-88D1-E72D4D763D44}">
      <dsp:nvSpPr>
        <dsp:cNvPr id="0" name=""/>
        <dsp:cNvSpPr/>
      </dsp:nvSpPr>
      <dsp:spPr>
        <a:xfrm>
          <a:off x="3822559" y="1121831"/>
          <a:ext cx="654960" cy="654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71221E5-64A4-4C5F-8E05-4BCEA679DBF0}">
      <dsp:nvSpPr>
        <dsp:cNvPr id="0" name=""/>
        <dsp:cNvSpPr/>
      </dsp:nvSpPr>
      <dsp:spPr>
        <a:xfrm>
          <a:off x="3422305" y="2024798"/>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nl-NL" sz="1400" kern="1200" baseline="0"/>
            <a:t>Respectvol, gelijkwaardig, neem de tijd</a:t>
          </a:r>
          <a:endParaRPr lang="en-US" sz="1400" kern="1200"/>
        </a:p>
      </dsp:txBody>
      <dsp:txXfrm>
        <a:off x="3422305" y="2024798"/>
        <a:ext cx="1455468" cy="582187"/>
      </dsp:txXfrm>
    </dsp:sp>
    <dsp:sp modelId="{F0E36F96-28BC-4BA8-99F9-A53FA0A80CD6}">
      <dsp:nvSpPr>
        <dsp:cNvPr id="0" name=""/>
        <dsp:cNvSpPr/>
      </dsp:nvSpPr>
      <dsp:spPr>
        <a:xfrm>
          <a:off x="1257295" y="2970853"/>
          <a:ext cx="654960" cy="654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ADF6B0-2FA7-4AF8-AABF-F06DA4F930D2}">
      <dsp:nvSpPr>
        <dsp:cNvPr id="0" name=""/>
        <dsp:cNvSpPr/>
      </dsp:nvSpPr>
      <dsp:spPr>
        <a:xfrm>
          <a:off x="857041" y="3873820"/>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nl-NL" sz="1400" kern="1200" baseline="0"/>
            <a:t>Steeds uitleggen wat je doet</a:t>
          </a:r>
          <a:endParaRPr lang="en-US" sz="1400" kern="1200"/>
        </a:p>
      </dsp:txBody>
      <dsp:txXfrm>
        <a:off x="857041" y="3873820"/>
        <a:ext cx="1455468" cy="582187"/>
      </dsp:txXfrm>
    </dsp:sp>
    <dsp:sp modelId="{847E1061-E25B-4B89-9B72-714910513015}">
      <dsp:nvSpPr>
        <dsp:cNvPr id="0" name=""/>
        <dsp:cNvSpPr/>
      </dsp:nvSpPr>
      <dsp:spPr>
        <a:xfrm>
          <a:off x="2967471" y="2970853"/>
          <a:ext cx="654960" cy="654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2BB421D-CA63-4FA7-BAF1-DA4B310E27D8}">
      <dsp:nvSpPr>
        <dsp:cNvPr id="0" name=""/>
        <dsp:cNvSpPr/>
      </dsp:nvSpPr>
      <dsp:spPr>
        <a:xfrm>
          <a:off x="2567217" y="3873820"/>
          <a:ext cx="1455468"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nl-NL" sz="1400" kern="1200" baseline="0"/>
            <a:t>Ondersteunend hulp biedend </a:t>
          </a:r>
          <a:endParaRPr lang="en-US" sz="1400" kern="1200"/>
        </a:p>
      </dsp:txBody>
      <dsp:txXfrm>
        <a:off x="2567217" y="3873820"/>
        <a:ext cx="1455468" cy="58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1CFF4-6904-46FD-A0F7-91B9623B71C3}">
      <dsp:nvSpPr>
        <dsp:cNvPr id="0" name=""/>
        <dsp:cNvSpPr/>
      </dsp:nvSpPr>
      <dsp:spPr>
        <a:xfrm>
          <a:off x="0" y="2315"/>
          <a:ext cx="4879728"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2A74C-805D-49D6-867E-3DBBA185A01C}">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EDD8904-2786-4248-B625-8B410095DF88}">
      <dsp:nvSpPr>
        <dsp:cNvPr id="0" name=""/>
        <dsp:cNvSpPr/>
      </dsp:nvSpPr>
      <dsp:spPr>
        <a:xfrm>
          <a:off x="1355170" y="2315"/>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nl-NL" sz="2200" kern="1200" dirty="0"/>
            <a:t>Goed luisteren</a:t>
          </a:r>
          <a:endParaRPr lang="en-US" sz="2200" kern="1200" dirty="0"/>
        </a:p>
      </dsp:txBody>
      <dsp:txXfrm>
        <a:off x="1355170" y="2315"/>
        <a:ext cx="3524557" cy="1173307"/>
      </dsp:txXfrm>
    </dsp:sp>
    <dsp:sp modelId="{4295A8F6-2D1C-4670-89AE-6AEE654D6F0F}">
      <dsp:nvSpPr>
        <dsp:cNvPr id="0" name=""/>
        <dsp:cNvSpPr/>
      </dsp:nvSpPr>
      <dsp:spPr>
        <a:xfrm>
          <a:off x="0" y="1468949"/>
          <a:ext cx="4879728"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639E7-B808-468B-90EF-85387721F2B3}">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AA18F2A-4F2C-4B2C-8E61-A642C4ABCFD5}">
      <dsp:nvSpPr>
        <dsp:cNvPr id="0" name=""/>
        <dsp:cNvSpPr/>
      </dsp:nvSpPr>
      <dsp:spPr>
        <a:xfrm>
          <a:off x="1355170" y="1468949"/>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rtl="0">
            <a:lnSpc>
              <a:spcPct val="90000"/>
            </a:lnSpc>
            <a:spcBef>
              <a:spcPct val="0"/>
            </a:spcBef>
            <a:spcAft>
              <a:spcPct val="35000"/>
            </a:spcAft>
            <a:buNone/>
          </a:pPr>
          <a:r>
            <a:rPr lang="nl-NL" sz="2200" kern="1200" dirty="0"/>
            <a:t>Indien mogelijk iemand mee laten gaan naar moeilijke situaties</a:t>
          </a:r>
          <a:endParaRPr lang="en-US" sz="2200" kern="1200" dirty="0"/>
        </a:p>
      </dsp:txBody>
      <dsp:txXfrm>
        <a:off x="1355170" y="1468949"/>
        <a:ext cx="3524557" cy="1173307"/>
      </dsp:txXfrm>
    </dsp:sp>
    <dsp:sp modelId="{AE42C8B9-9486-44ED-9618-14C27DB57F41}">
      <dsp:nvSpPr>
        <dsp:cNvPr id="0" name=""/>
        <dsp:cNvSpPr/>
      </dsp:nvSpPr>
      <dsp:spPr>
        <a:xfrm>
          <a:off x="0" y="2935583"/>
          <a:ext cx="4879728"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27AFE-96E6-4391-AD1D-DFC0B21926AC}">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88D373-76FE-455F-8CC2-5267C0DEF654}">
      <dsp:nvSpPr>
        <dsp:cNvPr id="0" name=""/>
        <dsp:cNvSpPr/>
      </dsp:nvSpPr>
      <dsp:spPr>
        <a:xfrm>
          <a:off x="1355170" y="2935583"/>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nl-NL" sz="2200" kern="1200" dirty="0"/>
            <a:t>Maak een stappenplan voor ingewikkelde opdrachten</a:t>
          </a:r>
          <a:endParaRPr lang="en-US" sz="2200" kern="1200" dirty="0"/>
        </a:p>
      </dsp:txBody>
      <dsp:txXfrm>
        <a:off x="1355170" y="2935583"/>
        <a:ext cx="3524557" cy="1173307"/>
      </dsp:txXfrm>
    </dsp:sp>
    <dsp:sp modelId="{FCF29D82-EDB6-4C13-85F3-9547471EE411}">
      <dsp:nvSpPr>
        <dsp:cNvPr id="0" name=""/>
        <dsp:cNvSpPr/>
      </dsp:nvSpPr>
      <dsp:spPr>
        <a:xfrm>
          <a:off x="0" y="4402217"/>
          <a:ext cx="4879728"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9B2B3-EAEA-4794-8262-7718197A06AD}">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103AC76-4CA2-4B34-86FE-9E6D27963B20}">
      <dsp:nvSpPr>
        <dsp:cNvPr id="0" name=""/>
        <dsp:cNvSpPr/>
      </dsp:nvSpPr>
      <dsp:spPr>
        <a:xfrm>
          <a:off x="1355170" y="4402217"/>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nl-NL" sz="2200" kern="1200" dirty="0"/>
            <a:t>Geef tips voor ander gedrag dat zorgt voor conflicten, ergernissen</a:t>
          </a:r>
          <a:endParaRPr lang="en-US" sz="2200" kern="1200" dirty="0"/>
        </a:p>
      </dsp:txBody>
      <dsp:txXfrm>
        <a:off x="1355170" y="4402217"/>
        <a:ext cx="3524557" cy="11733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nl-NL"/>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nl-NL"/>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0441F22D-9E8F-4B9A-97AA-1D2482B6DFB8}" type="slidenum">
              <a:rPr lang="nl-NL" altLang="nl-NL" smtClean="0"/>
              <a:pPr>
                <a:defRPr/>
              </a:pPr>
              <a:t>‹nr.›</a:t>
            </a:fld>
            <a:endParaRPr lang="nl-NL" altLang="nl-NL"/>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6450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0756E93E-BA9E-4117-BB65-9C769D1258CE}" type="slidenum">
              <a:rPr lang="nl-NL" altLang="nl-NL" smtClean="0"/>
              <a:pPr>
                <a:defRPr/>
              </a:pPr>
              <a:t>‹nr.›</a:t>
            </a:fld>
            <a:endParaRPr lang="nl-NL" altLang="nl-NL"/>
          </a:p>
        </p:txBody>
      </p:sp>
    </p:spTree>
    <p:extLst>
      <p:ext uri="{BB962C8B-B14F-4D97-AF65-F5344CB8AC3E}">
        <p14:creationId xmlns:p14="http://schemas.microsoft.com/office/powerpoint/2010/main" val="56847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B8F14FF1-7B4E-4F37-BFBD-FA7476A67553}" type="slidenum">
              <a:rPr lang="nl-NL" altLang="nl-NL" smtClean="0"/>
              <a:pPr>
                <a:defRPr/>
              </a:pPr>
              <a:t>‹nr.›</a:t>
            </a:fld>
            <a:endParaRPr lang="nl-NL" altLang="nl-NL"/>
          </a:p>
        </p:txBody>
      </p:sp>
    </p:spTree>
    <p:extLst>
      <p:ext uri="{BB962C8B-B14F-4D97-AF65-F5344CB8AC3E}">
        <p14:creationId xmlns:p14="http://schemas.microsoft.com/office/powerpoint/2010/main" val="13068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nl-NL"/>
          </a:p>
        </p:txBody>
      </p:sp>
      <p:sp>
        <p:nvSpPr>
          <p:cNvPr id="5" name="Footer Placeholder 4"/>
          <p:cNvSpPr>
            <a:spLocks noGrp="1"/>
          </p:cNvSpPr>
          <p:nvPr>
            <p:ph type="ftr" sz="quarter" idx="11"/>
          </p:nvPr>
        </p:nvSpPr>
        <p:spPr/>
        <p:txBody>
          <a:bodyPr/>
          <a:lstStyle/>
          <a:p>
            <a:pPr>
              <a:defRPr/>
            </a:pPr>
            <a:endParaRPr lang="nl-NL"/>
          </a:p>
        </p:txBody>
      </p:sp>
      <p:sp>
        <p:nvSpPr>
          <p:cNvPr id="6" name="Slide Number Placeholder 5"/>
          <p:cNvSpPr>
            <a:spLocks noGrp="1"/>
          </p:cNvSpPr>
          <p:nvPr>
            <p:ph type="sldNum" sz="quarter" idx="12"/>
          </p:nvPr>
        </p:nvSpPr>
        <p:spPr/>
        <p:txBody>
          <a:bodyPr/>
          <a:lstStyle/>
          <a:p>
            <a:pPr>
              <a:defRPr/>
            </a:pPr>
            <a:fld id="{BD891E51-4BFB-4158-8EDA-A1D09DB84792}" type="slidenum">
              <a:rPr lang="nl-NL" altLang="nl-NL" smtClean="0"/>
              <a:pPr>
                <a:defRPr/>
              </a:pPr>
              <a:t>‹nr.›</a:t>
            </a:fld>
            <a:endParaRPr lang="nl-NL" altLang="nl-NL"/>
          </a:p>
        </p:txBody>
      </p:sp>
    </p:spTree>
    <p:extLst>
      <p:ext uri="{BB962C8B-B14F-4D97-AF65-F5344CB8AC3E}">
        <p14:creationId xmlns:p14="http://schemas.microsoft.com/office/powerpoint/2010/main" val="24169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nl-NL"/>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nl-NL"/>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5AF566EA-456B-4553-BD81-977E044AE7DD}" type="slidenum">
              <a:rPr lang="nl-NL" altLang="nl-NL" smtClean="0"/>
              <a:pPr>
                <a:defRPr/>
              </a:pPr>
              <a:t>‹nr.›</a:t>
            </a:fld>
            <a:endParaRPr lang="nl-NL" altLang="nl-NL"/>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749693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de stijl te bewerken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endParaRPr lang="nl-NL"/>
          </a:p>
        </p:txBody>
      </p:sp>
      <p:sp>
        <p:nvSpPr>
          <p:cNvPr id="6" name="Footer Placeholder 5"/>
          <p:cNvSpPr>
            <a:spLocks noGrp="1"/>
          </p:cNvSpPr>
          <p:nvPr>
            <p:ph type="ftr" sz="quarter" idx="11"/>
          </p:nvPr>
        </p:nvSpPr>
        <p:spPr/>
        <p:txBody>
          <a:bodyPr/>
          <a:lstStyle/>
          <a:p>
            <a:pPr>
              <a:defRPr/>
            </a:pPr>
            <a:endParaRPr lang="nl-NL"/>
          </a:p>
        </p:txBody>
      </p:sp>
      <p:sp>
        <p:nvSpPr>
          <p:cNvPr id="7" name="Slide Number Placeholder 6"/>
          <p:cNvSpPr>
            <a:spLocks noGrp="1"/>
          </p:cNvSpPr>
          <p:nvPr>
            <p:ph type="sldNum" sz="quarter" idx="12"/>
          </p:nvPr>
        </p:nvSpPr>
        <p:spPr/>
        <p:txBody>
          <a:bodyPr/>
          <a:lstStyle/>
          <a:p>
            <a:pPr>
              <a:defRPr/>
            </a:pPr>
            <a:fld id="{C77C7A56-EDDB-45F1-9FBB-6E5EEAD4C523}" type="slidenum">
              <a:rPr lang="nl-NL" altLang="nl-NL" smtClean="0"/>
              <a:pPr>
                <a:defRPr/>
              </a:pPr>
              <a:t>‹nr.›</a:t>
            </a:fld>
            <a:endParaRPr lang="nl-NL" altLang="nl-NL"/>
          </a:p>
        </p:txBody>
      </p:sp>
    </p:spTree>
    <p:extLst>
      <p:ext uri="{BB962C8B-B14F-4D97-AF65-F5344CB8AC3E}">
        <p14:creationId xmlns:p14="http://schemas.microsoft.com/office/powerpoint/2010/main" val="271529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endParaRPr lang="nl-NL"/>
          </a:p>
        </p:txBody>
      </p:sp>
      <p:sp>
        <p:nvSpPr>
          <p:cNvPr id="8" name="Footer Placeholder 7"/>
          <p:cNvSpPr>
            <a:spLocks noGrp="1"/>
          </p:cNvSpPr>
          <p:nvPr>
            <p:ph type="ftr" sz="quarter" idx="11"/>
          </p:nvPr>
        </p:nvSpPr>
        <p:spPr/>
        <p:txBody>
          <a:bodyPr/>
          <a:lstStyle/>
          <a:p>
            <a:pPr>
              <a:defRPr/>
            </a:pPr>
            <a:endParaRPr lang="nl-NL"/>
          </a:p>
        </p:txBody>
      </p:sp>
      <p:sp>
        <p:nvSpPr>
          <p:cNvPr id="9" name="Slide Number Placeholder 8"/>
          <p:cNvSpPr>
            <a:spLocks noGrp="1"/>
          </p:cNvSpPr>
          <p:nvPr>
            <p:ph type="sldNum" sz="quarter" idx="12"/>
          </p:nvPr>
        </p:nvSpPr>
        <p:spPr/>
        <p:txBody>
          <a:bodyPr/>
          <a:lstStyle/>
          <a:p>
            <a:pPr>
              <a:defRPr/>
            </a:pPr>
            <a:fld id="{79F33D6C-DEE0-4CFA-BE0D-13FA2BEB20FA}" type="slidenum">
              <a:rPr lang="nl-NL" altLang="nl-NL" smtClean="0"/>
              <a:pPr>
                <a:defRPr/>
              </a:pPr>
              <a:t>‹nr.›</a:t>
            </a:fld>
            <a:endParaRPr lang="nl-NL" altLang="nl-NL"/>
          </a:p>
        </p:txBody>
      </p:sp>
    </p:spTree>
    <p:extLst>
      <p:ext uri="{BB962C8B-B14F-4D97-AF65-F5344CB8AC3E}">
        <p14:creationId xmlns:p14="http://schemas.microsoft.com/office/powerpoint/2010/main" val="425849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a:defRPr/>
            </a:pPr>
            <a:endParaRPr lang="nl-NL"/>
          </a:p>
        </p:txBody>
      </p:sp>
      <p:sp>
        <p:nvSpPr>
          <p:cNvPr id="4" name="Footer Placeholder 3"/>
          <p:cNvSpPr>
            <a:spLocks noGrp="1"/>
          </p:cNvSpPr>
          <p:nvPr>
            <p:ph type="ftr" sz="quarter" idx="11"/>
          </p:nvPr>
        </p:nvSpPr>
        <p:spPr/>
        <p:txBody>
          <a:bodyPr/>
          <a:lstStyle/>
          <a:p>
            <a:pPr>
              <a:defRPr/>
            </a:pPr>
            <a:endParaRPr lang="nl-NL"/>
          </a:p>
        </p:txBody>
      </p:sp>
      <p:sp>
        <p:nvSpPr>
          <p:cNvPr id="5" name="Slide Number Placeholder 4"/>
          <p:cNvSpPr>
            <a:spLocks noGrp="1"/>
          </p:cNvSpPr>
          <p:nvPr>
            <p:ph type="sldNum" sz="quarter" idx="12"/>
          </p:nvPr>
        </p:nvSpPr>
        <p:spPr/>
        <p:txBody>
          <a:bodyPr/>
          <a:lstStyle/>
          <a:p>
            <a:pPr>
              <a:defRPr/>
            </a:pPr>
            <a:fld id="{5CD28AD5-FCC2-44F9-8061-E66F922D3755}" type="slidenum">
              <a:rPr lang="nl-NL" altLang="nl-NL" smtClean="0"/>
              <a:pPr>
                <a:defRPr/>
              </a:pPr>
              <a:t>‹nr.›</a:t>
            </a:fld>
            <a:endParaRPr lang="nl-NL" altLang="nl-NL"/>
          </a:p>
        </p:txBody>
      </p:sp>
    </p:spTree>
    <p:extLst>
      <p:ext uri="{BB962C8B-B14F-4D97-AF65-F5344CB8AC3E}">
        <p14:creationId xmlns:p14="http://schemas.microsoft.com/office/powerpoint/2010/main" val="424113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p>
        </p:txBody>
      </p:sp>
      <p:sp>
        <p:nvSpPr>
          <p:cNvPr id="3" name="Footer Placeholder 2"/>
          <p:cNvSpPr>
            <a:spLocks noGrp="1"/>
          </p:cNvSpPr>
          <p:nvPr>
            <p:ph type="ftr" sz="quarter" idx="11"/>
          </p:nvPr>
        </p:nvSpPr>
        <p:spPr/>
        <p:txBody>
          <a:bodyPr/>
          <a:lstStyle/>
          <a:p>
            <a:pPr>
              <a:defRPr/>
            </a:pPr>
            <a:endParaRPr lang="nl-NL"/>
          </a:p>
        </p:txBody>
      </p:sp>
      <p:sp>
        <p:nvSpPr>
          <p:cNvPr id="4" name="Slide Number Placeholder 3"/>
          <p:cNvSpPr>
            <a:spLocks noGrp="1"/>
          </p:cNvSpPr>
          <p:nvPr>
            <p:ph type="sldNum" sz="quarter" idx="12"/>
          </p:nvPr>
        </p:nvSpPr>
        <p:spPr/>
        <p:txBody>
          <a:bodyPr/>
          <a:lstStyle/>
          <a:p>
            <a:pPr>
              <a:defRPr/>
            </a:pPr>
            <a:fld id="{E9095254-8B01-4DE3-92BB-D0B7E6B096AD}" type="slidenum">
              <a:rPr lang="nl-NL" altLang="nl-NL" smtClean="0"/>
              <a:pPr>
                <a:defRPr/>
              </a:pPr>
              <a:t>‹nr.›</a:t>
            </a:fld>
            <a:endParaRPr lang="nl-NL" altLang="nl-NL"/>
          </a:p>
        </p:txBody>
      </p:sp>
    </p:spTree>
    <p:extLst>
      <p:ext uri="{BB962C8B-B14F-4D97-AF65-F5344CB8AC3E}">
        <p14:creationId xmlns:p14="http://schemas.microsoft.com/office/powerpoint/2010/main" val="358931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nl-N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nl-N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3125FE1D-24B2-400E-A923-8083B01E7D60}" type="slidenum">
              <a:rPr lang="nl-NL" altLang="nl-NL" smtClean="0"/>
              <a:pPr>
                <a:defRPr/>
              </a:pPr>
              <a:t>‹nr.›</a:t>
            </a:fld>
            <a:endParaRPr lang="nl-NL" altLang="nl-NL"/>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630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nl-NL"/>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nl-NL"/>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32F3A6DF-5818-490C-B48B-B45B50AC330B}" type="slidenum">
              <a:rPr lang="nl-NL" altLang="nl-NL" smtClean="0"/>
              <a:pPr>
                <a:defRPr/>
              </a:pPr>
              <a:t>‹nr.›</a:t>
            </a:fld>
            <a:endParaRPr lang="nl-NL" altLang="nl-NL"/>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25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nl-NL"/>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nl-NL"/>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A57DF6BB-464A-4950-AD71-1271F4A63F13}" type="slidenum">
              <a:rPr lang="nl-NL" altLang="nl-NL" smtClean="0"/>
              <a:pPr>
                <a:defRPr/>
              </a:pPr>
              <a:t>‹nr.›</a:t>
            </a:fld>
            <a:endParaRPr lang="nl-NL" altLang="nl-NL"/>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0688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8nKOzhJfal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itunes.apple.com/nl/app/kennis-app-lvb/id1380214929?mt=8" TargetMode="External"/><Relationship Id="rId2" Type="http://schemas.openxmlformats.org/officeDocument/2006/relationships/hyperlink" Target="https://play.google.com/store/apps/details?id=com.ivengi.kennisapplv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RlrjvKWPup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l.wikipedia.org/wiki/Effectief" TargetMode="External"/><Relationship Id="rId2" Type="http://schemas.openxmlformats.org/officeDocument/2006/relationships/hyperlink" Target="http://nl.wikipedia.org/wiki/Rationee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4" name="Rectangle 71">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Rot="1" noChangeArrowheads="1"/>
          </p:cNvSpPr>
          <p:nvPr>
            <p:ph type="ctrTitle"/>
          </p:nvPr>
        </p:nvSpPr>
        <p:spPr>
          <a:xfrm>
            <a:off x="564643" y="4736961"/>
            <a:ext cx="8040514" cy="936769"/>
          </a:xfrm>
        </p:spPr>
        <p:txBody>
          <a:bodyPr>
            <a:normAutofit/>
          </a:bodyPr>
          <a:lstStyle/>
          <a:p>
            <a:r>
              <a:rPr lang="nl-NL" altLang="nl-NL" sz="2000"/>
              <a:t>Als het kwartje niet valt</a:t>
            </a:r>
            <a:br>
              <a:rPr lang="nl-NL" altLang="nl-NL" sz="2000"/>
            </a:br>
            <a:br>
              <a:rPr lang="nl-NL" altLang="nl-NL" sz="2000" i="1"/>
            </a:br>
            <a:r>
              <a:rPr lang="nl-NL" altLang="nl-NL" sz="2000" i="1"/>
              <a:t>LVB</a:t>
            </a:r>
          </a:p>
        </p:txBody>
      </p:sp>
      <p:sp>
        <p:nvSpPr>
          <p:cNvPr id="2051" name="Rectangle 3"/>
          <p:cNvSpPr>
            <a:spLocks noGrp="1" noRot="1" noChangeArrowheads="1"/>
          </p:cNvSpPr>
          <p:nvPr>
            <p:ph type="subTitle" idx="1"/>
          </p:nvPr>
        </p:nvSpPr>
        <p:spPr bwMode="auto">
          <a:xfrm>
            <a:off x="564642" y="5673730"/>
            <a:ext cx="8048674" cy="509351"/>
          </a:xfrm>
        </p:spPr>
        <p:txBody>
          <a:bodyPr numCol="1" anchorCtr="0" compatLnSpc="1">
            <a:prstTxWarp prst="textNoShape">
              <a:avLst/>
            </a:prstTxWarp>
            <a:normAutofit/>
          </a:bodyPr>
          <a:lstStyle/>
          <a:p>
            <a:pPr>
              <a:lnSpc>
                <a:spcPct val="102000"/>
              </a:lnSpc>
              <a:spcAft>
                <a:spcPts val="600"/>
              </a:spcAft>
            </a:pPr>
            <a:endParaRPr lang="nl-NL" altLang="nl-NL" sz="1100">
              <a:hlinkClick r:id="rId2"/>
            </a:endParaRPr>
          </a:p>
          <a:p>
            <a:pPr>
              <a:lnSpc>
                <a:spcPct val="102000"/>
              </a:lnSpc>
              <a:spcAft>
                <a:spcPts val="600"/>
              </a:spcAft>
            </a:pPr>
            <a:r>
              <a:rPr lang="nl-NL" altLang="nl-NL" sz="1100">
                <a:hlinkClick r:id="rId2"/>
              </a:rPr>
              <a:t>https://youtu.be/8nKOzhJfalo?t=29 </a:t>
            </a:r>
          </a:p>
        </p:txBody>
      </p:sp>
      <p:pic>
        <p:nvPicPr>
          <p:cNvPr id="2" name="Afbeelding 2" descr="Afbeelding met persoon, staand, poseren, mensen&#10;&#10;Beschrijving is gegenereerd met zeer hoge betrouwbaarheid">
            <a:extLst>
              <a:ext uri="{FF2B5EF4-FFF2-40B4-BE49-F238E27FC236}">
                <a16:creationId xmlns:a16="http://schemas.microsoft.com/office/drawing/2014/main" id="{3234452F-6D7E-444C-8B6E-E33FC65AC5C3}"/>
              </a:ext>
            </a:extLst>
          </p:cNvPr>
          <p:cNvPicPr>
            <a:picLocks noChangeAspect="1"/>
          </p:cNvPicPr>
          <p:nvPr/>
        </p:nvPicPr>
        <p:blipFill rotWithShape="1">
          <a:blip r:embed="rId3"/>
          <a:srcRect t="2324" b="29076"/>
          <a:stretch/>
        </p:blipFill>
        <p:spPr>
          <a:xfrm>
            <a:off x="20" y="10"/>
            <a:ext cx="9143980" cy="4187119"/>
          </a:xfrm>
          <a:prstGeom prst="rect">
            <a:avLst/>
          </a:prstGeom>
        </p:spPr>
      </p:pic>
      <p:sp>
        <p:nvSpPr>
          <p:cNvPr id="2055" name="Freeform: Shape 73">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4446551"/>
            <a:ext cx="1467878"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056" name="Freeform: Shape 75">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5311230"/>
            <a:ext cx="1531699"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21"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8" name="Rectangle 2"/>
          <p:cNvSpPr>
            <a:spLocks noGrp="1" noRot="1" noChangeArrowheads="1"/>
          </p:cNvSpPr>
          <p:nvPr>
            <p:ph type="title"/>
          </p:nvPr>
        </p:nvSpPr>
        <p:spPr>
          <a:xfrm>
            <a:off x="480060" y="791570"/>
            <a:ext cx="3014130" cy="5262390"/>
          </a:xfrm>
        </p:spPr>
        <p:txBody>
          <a:bodyPr anchor="ctr">
            <a:normAutofit/>
          </a:bodyPr>
          <a:lstStyle/>
          <a:p>
            <a:pPr algn="r"/>
            <a:r>
              <a:rPr lang="nl-NL" altLang="nl-NL" sz="3600">
                <a:solidFill>
                  <a:schemeClr val="bg2"/>
                </a:solidFill>
              </a:rPr>
              <a:t>Verstandelijke beperking</a:t>
            </a:r>
          </a:p>
        </p:txBody>
      </p:sp>
      <p:sp>
        <p:nvSpPr>
          <p:cNvPr id="9222"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p:cNvSpPr>
            <a:spLocks noGrp="1" noRot="1" noChangeArrowheads="1"/>
          </p:cNvSpPr>
          <p:nvPr>
            <p:ph idx="1"/>
          </p:nvPr>
        </p:nvSpPr>
        <p:spPr>
          <a:xfrm>
            <a:off x="4632540" y="791570"/>
            <a:ext cx="4064085" cy="5262390"/>
          </a:xfrm>
        </p:spPr>
        <p:txBody>
          <a:bodyPr anchor="ctr">
            <a:normAutofit/>
          </a:bodyPr>
          <a:lstStyle/>
          <a:p>
            <a:pPr marL="383540" indent="-383540" fontAlgn="auto">
              <a:spcAft>
                <a:spcPts val="0"/>
              </a:spcAft>
              <a:buFont typeface="Wingdings" panose="05000000000000000000" pitchFamily="2" charset="2"/>
              <a:buNone/>
              <a:defRPr/>
            </a:pPr>
            <a:r>
              <a:rPr lang="nl-NL" altLang="nl-NL" sz="1400" dirty="0"/>
              <a:t>OORZAKEN</a:t>
            </a:r>
            <a:endParaRPr lang="nl-NL" dirty="0"/>
          </a:p>
          <a:p>
            <a:pPr marL="383540" indent="-383540" fontAlgn="auto">
              <a:spcAft>
                <a:spcPts val="0"/>
              </a:spcAft>
              <a:buFont typeface="Wingdings" panose="05000000000000000000" pitchFamily="2" charset="2"/>
              <a:buNone/>
              <a:defRPr/>
            </a:pPr>
            <a:endParaRPr lang="nl-NL" altLang="nl-NL" sz="1400"/>
          </a:p>
          <a:p>
            <a:pPr marL="383540" indent="-383540">
              <a:spcAft>
                <a:spcPts val="0"/>
              </a:spcAft>
              <a:defRPr/>
            </a:pPr>
            <a:r>
              <a:rPr lang="nl-NL" altLang="nl-NL" sz="1400" dirty="0"/>
              <a:t>Chromosoomafwijkingen (als Down syndroom) 15-20% </a:t>
            </a:r>
          </a:p>
          <a:p>
            <a:pPr marL="383540" indent="-383540">
              <a:spcAft>
                <a:spcPts val="0"/>
              </a:spcAft>
              <a:defRPr/>
            </a:pPr>
            <a:r>
              <a:rPr lang="nl-NL" altLang="nl-NL" sz="1400" dirty="0"/>
              <a:t>DNA-afwijkingen (als </a:t>
            </a:r>
            <a:r>
              <a:rPr lang="nl-NL" altLang="nl-NL" sz="1400" dirty="0" err="1"/>
              <a:t>Prader</a:t>
            </a:r>
            <a:r>
              <a:rPr lang="nl-NL" altLang="nl-NL" sz="1400" dirty="0"/>
              <a:t> </a:t>
            </a:r>
            <a:r>
              <a:rPr lang="nl-NL" altLang="nl-NL" sz="1400" dirty="0" err="1"/>
              <a:t>Willi</a:t>
            </a:r>
            <a:r>
              <a:rPr lang="nl-NL" altLang="nl-NL" sz="1400" dirty="0"/>
              <a:t> syndroom) 20-25% </a:t>
            </a:r>
          </a:p>
          <a:p>
            <a:pPr marL="383540" indent="-383540">
              <a:spcAft>
                <a:spcPts val="0"/>
              </a:spcAft>
              <a:defRPr/>
            </a:pPr>
            <a:r>
              <a:rPr lang="nl-NL" altLang="nl-NL" sz="1400" dirty="0"/>
              <a:t>Overige ontwikkelingsstoornissen vóór de geboorte 10% </a:t>
            </a:r>
          </a:p>
          <a:p>
            <a:pPr fontAlgn="auto">
              <a:spcAft>
                <a:spcPts val="0"/>
              </a:spcAft>
              <a:defRPr/>
            </a:pPr>
            <a:r>
              <a:rPr lang="nl-NL" altLang="nl-NL" sz="1400" dirty="0"/>
              <a:t>Ziekten moeder tijdens zwangerschap 10% </a:t>
            </a:r>
          </a:p>
          <a:p>
            <a:pPr marL="383540" indent="-383540">
              <a:spcAft>
                <a:spcPts val="0"/>
              </a:spcAft>
              <a:defRPr/>
            </a:pPr>
            <a:r>
              <a:rPr lang="nl-NL" altLang="nl-NL" sz="1400" dirty="0"/>
              <a:t>Problemen rondom de geboorte 10-15% </a:t>
            </a:r>
          </a:p>
          <a:p>
            <a:pPr marL="383540" indent="-383540">
              <a:spcAft>
                <a:spcPts val="0"/>
              </a:spcAft>
              <a:defRPr/>
            </a:pPr>
            <a:r>
              <a:rPr lang="nl-NL" altLang="nl-NL" sz="1400" dirty="0"/>
              <a:t>Infecties eerste levensjaren (als hersenontsteking) 5-10% </a:t>
            </a:r>
          </a:p>
          <a:p>
            <a:pPr marL="383540" indent="-383540">
              <a:spcAft>
                <a:spcPts val="0"/>
              </a:spcAft>
              <a:defRPr/>
            </a:pPr>
            <a:r>
              <a:rPr lang="nl-NL" altLang="nl-NL" sz="1400" dirty="0"/>
              <a:t>Ongevallen eerste levensjaren 2% </a:t>
            </a:r>
          </a:p>
          <a:p>
            <a:pPr marL="383540" indent="-383540" fontAlgn="auto">
              <a:spcAft>
                <a:spcPts val="0"/>
              </a:spcAft>
              <a:defRPr/>
            </a:pPr>
            <a:r>
              <a:rPr lang="nl-NL" altLang="nl-NL" sz="1400" dirty="0"/>
              <a:t>Oorzaak onbekend 20%</a:t>
            </a:r>
          </a:p>
          <a:p>
            <a:pPr marL="383540" indent="-383540" fontAlgn="auto">
              <a:spcAft>
                <a:spcPts val="0"/>
              </a:spcAft>
              <a:defRPr/>
            </a:pPr>
            <a:endParaRPr lang="nl-NL" altLang="nl-NL" sz="1400"/>
          </a:p>
          <a:p>
            <a:pPr marL="383540" indent="-383540" fontAlgn="auto">
              <a:spcAft>
                <a:spcPts val="0"/>
              </a:spcAft>
              <a:defRPr/>
            </a:pPr>
            <a:r>
              <a:rPr lang="nl-NL" altLang="nl-NL" sz="1400" dirty="0"/>
              <a:t>NB 30% heeft epilepsie</a:t>
            </a:r>
          </a:p>
          <a:p>
            <a:pPr marL="383540" indent="-383540" fontAlgn="auto">
              <a:spcAft>
                <a:spcPts val="0"/>
              </a:spcAft>
              <a:buFont typeface="Wingdings" panose="05000000000000000000" pitchFamily="2" charset="2"/>
              <a:buNone/>
              <a:defRPr/>
            </a:pPr>
            <a:endParaRPr lang="nl-NL" altLang="nl-NL"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Rot="1" noChangeArrowheads="1"/>
          </p:cNvSpPr>
          <p:nvPr>
            <p:ph type="title"/>
          </p:nvPr>
        </p:nvSpPr>
        <p:spPr>
          <a:xfrm>
            <a:off x="588557" y="685800"/>
            <a:ext cx="4469128" cy="1485900"/>
          </a:xfrm>
        </p:spPr>
        <p:txBody>
          <a:bodyPr rtlCol="0">
            <a:normAutofit/>
          </a:bodyPr>
          <a:lstStyle/>
          <a:p>
            <a:pPr fontAlgn="auto">
              <a:spcAft>
                <a:spcPts val="0"/>
              </a:spcAft>
              <a:defRPr/>
            </a:pPr>
            <a:r>
              <a:rPr lang="nl-NL" sz="3100"/>
              <a:t>Verstandelijke beperking</a:t>
            </a:r>
            <a:br>
              <a:rPr lang="nl-NL" sz="3100"/>
            </a:br>
            <a:br>
              <a:rPr lang="nl-NL" sz="3100"/>
            </a:br>
            <a:endParaRPr lang="nl-NL" sz="3100"/>
          </a:p>
        </p:txBody>
      </p:sp>
      <p:sp>
        <p:nvSpPr>
          <p:cNvPr id="11267" name="Rectangle 3"/>
          <p:cNvSpPr>
            <a:spLocks noGrp="1" noRot="1" noChangeArrowheads="1"/>
          </p:cNvSpPr>
          <p:nvPr>
            <p:ph idx="1"/>
          </p:nvPr>
        </p:nvSpPr>
        <p:spPr>
          <a:xfrm>
            <a:off x="588557" y="2286000"/>
            <a:ext cx="4469128" cy="3581400"/>
          </a:xfrm>
        </p:spPr>
        <p:txBody>
          <a:bodyPr>
            <a:normAutofit/>
          </a:bodyPr>
          <a:lstStyle/>
          <a:p>
            <a:pPr lvl="4" fontAlgn="auto">
              <a:spcAft>
                <a:spcPts val="0"/>
              </a:spcAft>
              <a:buFont typeface="Wingdings" charset="2"/>
              <a:buNone/>
              <a:defRPr/>
            </a:pPr>
            <a:endParaRPr lang="nl-NL"/>
          </a:p>
          <a:p>
            <a:pPr lvl="2" fontAlgn="auto">
              <a:spcAft>
                <a:spcPts val="0"/>
              </a:spcAft>
              <a:buFont typeface="Wingdings" charset="2"/>
              <a:buChar char="§"/>
              <a:defRPr/>
            </a:pPr>
            <a:r>
              <a:rPr lang="nl-NL" i="1"/>
              <a:t>Hoe valt het kwartje bij de hulpverlener dat er sprake is van een verstandelijke beperking?</a:t>
            </a:r>
          </a:p>
        </p:txBody>
      </p:sp>
      <p:sp>
        <p:nvSpPr>
          <p:cNvPr id="74" name="Rectangle 7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Afbeelding 2" descr="Afbeelding met object, munt, oud, teken&#10;&#10;Beschrijving is gegenereerd met zeer hoge betrouwbaarheid">
            <a:extLst>
              <a:ext uri="{FF2B5EF4-FFF2-40B4-BE49-F238E27FC236}">
                <a16:creationId xmlns:a16="http://schemas.microsoft.com/office/drawing/2014/main" id="{3AA0DADA-296A-4B8B-8ACE-45AC8EC2598C}"/>
              </a:ext>
            </a:extLst>
          </p:cNvPr>
          <p:cNvPicPr>
            <a:picLocks noChangeAspect="1"/>
          </p:cNvPicPr>
          <p:nvPr/>
        </p:nvPicPr>
        <p:blipFill>
          <a:blip r:embed="rId2"/>
          <a:stretch>
            <a:fillRect/>
          </a:stretch>
        </p:blipFill>
        <p:spPr>
          <a:xfrm>
            <a:off x="6189255" y="2180185"/>
            <a:ext cx="2474684" cy="24968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rtlCol="0">
            <a:normAutofit fontScale="90000"/>
          </a:bodyPr>
          <a:lstStyle/>
          <a:p>
            <a:pPr fontAlgn="auto">
              <a:spcAft>
                <a:spcPts val="0"/>
              </a:spcAft>
              <a:defRPr/>
            </a:pPr>
            <a:r>
              <a:rPr lang="nl-NL" sz="4000"/>
              <a:t>Verstandelijke beperking</a:t>
            </a:r>
            <a:br>
              <a:rPr lang="nl-NL" sz="4000"/>
            </a:br>
            <a:r>
              <a:rPr lang="nl-NL" sz="4000"/>
              <a:t>Hoe herken ik het</a:t>
            </a:r>
            <a:br>
              <a:rPr lang="nl-NL" sz="4000"/>
            </a:br>
            <a:endParaRPr lang="nl-NL" sz="4000"/>
          </a:p>
        </p:txBody>
      </p:sp>
      <p:sp>
        <p:nvSpPr>
          <p:cNvPr id="11267" name="Rectangle 3"/>
          <p:cNvSpPr>
            <a:spLocks noGrp="1" noRot="1" noChangeArrowheads="1"/>
          </p:cNvSpPr>
          <p:nvPr>
            <p:ph idx="1"/>
          </p:nvPr>
        </p:nvSpPr>
        <p:spPr bwMode="auto"/>
        <p:txBody>
          <a:bodyPr wrap="square" numCol="1" anchor="t" anchorCtr="0" compatLnSpc="1">
            <a:prstTxWarp prst="textNoShape">
              <a:avLst/>
            </a:prstTxWarp>
            <a:normAutofit fontScale="70000" lnSpcReduction="20000"/>
          </a:bodyPr>
          <a:lstStyle/>
          <a:p>
            <a:pPr marL="383540" indent="-383540"/>
            <a:endParaRPr lang="nl-NL" altLang="nl-NL" sz="2400" dirty="0"/>
          </a:p>
          <a:p>
            <a:pPr marL="383540" indent="-383540"/>
            <a:r>
              <a:rPr lang="nl-NL" altLang="nl-NL" sz="2400" dirty="0"/>
              <a:t>Anamnese/ intake:</a:t>
            </a:r>
          </a:p>
          <a:p>
            <a:pPr lvl="1" indent="-383540"/>
            <a:r>
              <a:rPr lang="nl-NL" altLang="nl-NL" sz="2000" dirty="0"/>
              <a:t>Doorvragen!!!</a:t>
            </a:r>
          </a:p>
          <a:p>
            <a:pPr marL="383540" indent="-383540"/>
            <a:r>
              <a:rPr lang="nl-NL" altLang="nl-NL" sz="2400" dirty="0"/>
              <a:t>Levensverhaal:		</a:t>
            </a:r>
          </a:p>
          <a:p>
            <a:pPr lvl="1" indent="-383540"/>
            <a:r>
              <a:rPr lang="nl-NL" altLang="nl-NL" sz="2000" dirty="0"/>
              <a:t>Schoolopleiding ontbreekt vaak</a:t>
            </a:r>
          </a:p>
          <a:p>
            <a:pPr marL="383540" indent="-383540"/>
            <a:r>
              <a:rPr lang="nl-NL" altLang="nl-NL" sz="2400" dirty="0"/>
              <a:t>Sociaal: 		</a:t>
            </a:r>
          </a:p>
          <a:p>
            <a:pPr lvl="1" indent="-383540"/>
            <a:r>
              <a:rPr lang="nl-NL" altLang="nl-NL" dirty="0"/>
              <a:t>Lezen</a:t>
            </a:r>
            <a:r>
              <a:rPr lang="nl-NL" altLang="nl-NL" sz="2000" dirty="0"/>
              <a:t> / schrijven</a:t>
            </a:r>
          </a:p>
          <a:p>
            <a:pPr lvl="1" indent="-383540"/>
            <a:r>
              <a:rPr lang="nl-NL" altLang="nl-NL" sz="2000" dirty="0"/>
              <a:t>Formulieren invullen</a:t>
            </a:r>
          </a:p>
          <a:p>
            <a:pPr lvl="1" indent="-383540"/>
            <a:r>
              <a:rPr lang="nl-NL" altLang="nl-NL" sz="2000" dirty="0"/>
              <a:t>Organisatievermogen</a:t>
            </a:r>
          </a:p>
          <a:p>
            <a:pPr lvl="1" indent="-383540"/>
            <a:r>
              <a:rPr lang="nl-NL" altLang="nl-NL" dirty="0"/>
              <a:t>Daginvulling</a:t>
            </a:r>
            <a:r>
              <a:rPr lang="nl-NL" altLang="nl-NL" sz="2000" dirty="0"/>
              <a:t> / </a:t>
            </a:r>
            <a:r>
              <a:rPr lang="nl-NL" altLang="nl-NL" dirty="0"/>
              <a:t>hobby's</a:t>
            </a:r>
            <a:r>
              <a:rPr lang="nl-NL" altLang="nl-NL" sz="2000" dirty="0"/>
              <a:t>’/ </a:t>
            </a:r>
            <a:r>
              <a:rPr lang="nl-NL" altLang="nl-NL" dirty="0" err="1"/>
              <a:t>TV-programma's</a:t>
            </a:r>
            <a:endParaRPr lang="nl-NL" altLang="nl-NL" sz="2000" dirty="0" err="1"/>
          </a:p>
          <a:p>
            <a:pPr lvl="1" indent="-383540"/>
            <a:r>
              <a:rPr lang="nl-NL" altLang="nl-NL" sz="2000" dirty="0"/>
              <a:t>sociale contacten</a:t>
            </a:r>
          </a:p>
          <a:p>
            <a:pPr lvl="1" indent="-383540"/>
            <a:r>
              <a:rPr lang="nl-NL" altLang="nl-NL" sz="2000" dirty="0"/>
              <a:t>Geldzaken</a:t>
            </a:r>
          </a:p>
          <a:p>
            <a:pPr lvl="4" indent="-383540">
              <a:buFont typeface="Wingdings" panose="05000000000000000000" pitchFamily="2" charset="2"/>
              <a:buNone/>
            </a:pPr>
            <a:endParaRPr lang="nl-NL" altLang="nl-NL" sz="1600" dirty="0"/>
          </a:p>
          <a:p>
            <a:pPr lvl="4" indent="-383540"/>
            <a:endParaRPr lang="nl-NL" altLang="nl-NL"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nl-NL" altLang="nl-NL" sz="4000"/>
              <a:t>Verstandelijke beperking</a:t>
            </a:r>
            <a:br>
              <a:rPr lang="nl-NL" altLang="nl-NL" sz="4000"/>
            </a:br>
            <a:r>
              <a:rPr lang="nl-NL" altLang="nl-NL" sz="4000"/>
              <a:t>Hoe herken ik het</a:t>
            </a:r>
          </a:p>
        </p:txBody>
      </p:sp>
      <p:sp>
        <p:nvSpPr>
          <p:cNvPr id="12291" name="Rectangle 3"/>
          <p:cNvSpPr>
            <a:spLocks noGrp="1" noRot="1" noChangeArrowheads="1"/>
          </p:cNvSpPr>
          <p:nvPr>
            <p:ph idx="1"/>
          </p:nvPr>
        </p:nvSpPr>
        <p:spPr bwMode="auto">
          <a:xfrm>
            <a:off x="1028700" y="2171700"/>
            <a:ext cx="7564581" cy="4423063"/>
          </a:xfrm>
        </p:spPr>
        <p:txBody>
          <a:bodyPr wrap="square" numCol="1" anchor="t" anchorCtr="0" compatLnSpc="1">
            <a:prstTxWarp prst="textNoShape">
              <a:avLst/>
            </a:prstTxWarp>
            <a:normAutofit fontScale="92500" lnSpcReduction="10000"/>
          </a:bodyPr>
          <a:lstStyle/>
          <a:p>
            <a:pPr marL="383540" indent="-383540">
              <a:lnSpc>
                <a:spcPct val="80000"/>
              </a:lnSpc>
            </a:pPr>
            <a:r>
              <a:rPr lang="nl-NL" altLang="nl-NL" sz="2400" dirty="0">
                <a:latin typeface="Calibri"/>
                <a:cs typeface="Calibri"/>
              </a:rPr>
              <a:t>Psychiatrisch onderzoek: 	</a:t>
            </a:r>
            <a:endParaRPr lang="nl-NL">
              <a:latin typeface="Calibri"/>
              <a:cs typeface="Calibri"/>
            </a:endParaRPr>
          </a:p>
          <a:p>
            <a:pPr lvl="2" indent="-383540">
              <a:lnSpc>
                <a:spcPct val="80000"/>
              </a:lnSpc>
            </a:pPr>
            <a:r>
              <a:rPr lang="nl-NL" altLang="nl-NL" dirty="0">
                <a:latin typeface="Calibri"/>
                <a:cs typeface="Calibri"/>
              </a:rPr>
              <a:t>Volgorde in verhaal</a:t>
            </a:r>
          </a:p>
          <a:p>
            <a:pPr lvl="2" indent="-383540">
              <a:lnSpc>
                <a:spcPct val="80000"/>
              </a:lnSpc>
            </a:pPr>
            <a:r>
              <a:rPr lang="nl-NL" altLang="nl-NL" dirty="0">
                <a:latin typeface="Calibri"/>
                <a:cs typeface="Calibri"/>
              </a:rPr>
              <a:t>Veel dezelfde vragen moeten stellen, lange momenten</a:t>
            </a:r>
            <a:br>
              <a:rPr lang="nl-NL" altLang="nl-NL" dirty="0">
                <a:latin typeface="Calibri"/>
                <a:cs typeface="Calibri"/>
              </a:rPr>
            </a:br>
            <a:r>
              <a:rPr lang="nl-NL" altLang="nl-NL" dirty="0">
                <a:latin typeface="Calibri"/>
                <a:cs typeface="Calibri"/>
              </a:rPr>
              <a:t>van wachten op een antwoord, </a:t>
            </a:r>
            <a:endParaRPr lang="nl-NL" dirty="0">
              <a:latin typeface="Calibri"/>
              <a:cs typeface="Calibri"/>
            </a:endParaRPr>
          </a:p>
          <a:p>
            <a:pPr lvl="2" indent="-383540">
              <a:lnSpc>
                <a:spcPct val="80000"/>
              </a:lnSpc>
            </a:pPr>
            <a:r>
              <a:rPr lang="nl-NL" altLang="nl-NL" dirty="0">
                <a:latin typeface="Calibri"/>
                <a:cs typeface="Calibri"/>
              </a:rPr>
              <a:t>Verbanden worden niet gelegd</a:t>
            </a:r>
          </a:p>
          <a:p>
            <a:pPr lvl="2" indent="-383540">
              <a:lnSpc>
                <a:spcPct val="80000"/>
              </a:lnSpc>
            </a:pPr>
            <a:r>
              <a:rPr lang="nl-NL" altLang="nl-NL" dirty="0">
                <a:latin typeface="Calibri"/>
                <a:cs typeface="Calibri"/>
              </a:rPr>
              <a:t>Weinig tijdsbesef / -inzicht, </a:t>
            </a:r>
          </a:p>
          <a:p>
            <a:pPr lvl="2" indent="-383540">
              <a:lnSpc>
                <a:spcPct val="80000"/>
              </a:lnSpc>
            </a:pPr>
            <a:r>
              <a:rPr lang="nl-NL" altLang="nl-NL" dirty="0">
                <a:latin typeface="Calibri"/>
                <a:cs typeface="Calibri"/>
              </a:rPr>
              <a:t>Niet begrijpen van spreekwoorden, grapjes, taalfouten,</a:t>
            </a:r>
          </a:p>
          <a:p>
            <a:pPr lvl="2" indent="-383540">
              <a:lnSpc>
                <a:spcPct val="80000"/>
              </a:lnSpc>
            </a:pPr>
            <a:r>
              <a:rPr lang="nl-NL" altLang="nl-NL" dirty="0">
                <a:latin typeface="Calibri"/>
                <a:cs typeface="Calibri"/>
              </a:rPr>
              <a:t> </a:t>
            </a:r>
          </a:p>
          <a:p>
            <a:pPr marL="383540" indent="-383540">
              <a:lnSpc>
                <a:spcPct val="80000"/>
              </a:lnSpc>
            </a:pPr>
            <a:r>
              <a:rPr lang="nl-NL" altLang="nl-NL" sz="2400" dirty="0">
                <a:latin typeface="Calibri"/>
                <a:cs typeface="Calibri"/>
              </a:rPr>
              <a:t>Tests:		</a:t>
            </a:r>
          </a:p>
          <a:p>
            <a:pPr lvl="2" indent="-383540">
              <a:lnSpc>
                <a:spcPct val="80000"/>
              </a:lnSpc>
            </a:pPr>
            <a:r>
              <a:rPr lang="nl-NL" altLang="nl-NL" dirty="0">
                <a:latin typeface="Calibri"/>
                <a:cs typeface="Calibri"/>
              </a:rPr>
              <a:t>Rekensommen (vooral moeite met vermenigvuldigen/ delen)</a:t>
            </a:r>
          </a:p>
          <a:p>
            <a:pPr lvl="2" indent="-383540">
              <a:lnSpc>
                <a:spcPct val="80000"/>
              </a:lnSpc>
            </a:pPr>
            <a:r>
              <a:rPr lang="nl-NL" altLang="nl-NL" dirty="0">
                <a:latin typeface="Calibri"/>
                <a:cs typeface="Calibri"/>
              </a:rPr>
              <a:t>Klokkijken</a:t>
            </a:r>
          </a:p>
          <a:p>
            <a:pPr lvl="2" indent="-383540">
              <a:lnSpc>
                <a:spcPct val="80000"/>
              </a:lnSpc>
            </a:pPr>
            <a:r>
              <a:rPr lang="nl-NL" altLang="nl-NL" dirty="0">
                <a:latin typeface="Calibri"/>
                <a:cs typeface="Calibri"/>
              </a:rPr>
              <a:t>Spreekwoorden laten uitleggen</a:t>
            </a:r>
          </a:p>
          <a:p>
            <a:pPr lvl="2" indent="-383540">
              <a:lnSpc>
                <a:spcPct val="80000"/>
              </a:lnSpc>
            </a:pPr>
            <a:r>
              <a:rPr lang="nl-NL" altLang="nl-NL" dirty="0">
                <a:latin typeface="Calibri"/>
                <a:cs typeface="Calibri"/>
              </a:rPr>
              <a:t>Persoonsgegevens laten opschrijven (veel taalfouten)</a:t>
            </a:r>
          </a:p>
          <a:p>
            <a:pPr lvl="2" indent="-383540">
              <a:lnSpc>
                <a:spcPct val="80000"/>
              </a:lnSpc>
            </a:pPr>
            <a:r>
              <a:rPr lang="nl-NL" altLang="nl-NL" dirty="0">
                <a:latin typeface="Calibri"/>
                <a:cs typeface="Calibri"/>
              </a:rPr>
              <a:t>Vragen hoe iets gebeurd is (slecht verbanden leggen, slechte chronologie)</a:t>
            </a:r>
          </a:p>
          <a:p>
            <a:pPr lvl="4" indent="-383540">
              <a:lnSpc>
                <a:spcPct val="80000"/>
              </a:lnSpc>
            </a:pPr>
            <a:endParaRPr lang="nl-NL" altLang="nl-NL" sz="1600" dirty="0">
              <a:latin typeface="Calibri"/>
              <a:cs typeface="Calibri"/>
            </a:endParaRPr>
          </a:p>
          <a:p>
            <a:pPr marL="383540" indent="-383540">
              <a:lnSpc>
                <a:spcPct val="80000"/>
              </a:lnSpc>
            </a:pPr>
            <a:endParaRPr lang="nl-NL" altLang="nl-NL" sz="2400" dirty="0">
              <a:latin typeface="Calibri"/>
              <a:cs typeface="Calibri"/>
            </a:endParaRPr>
          </a:p>
          <a:p>
            <a:pPr lvl="4" indent="-383540">
              <a:lnSpc>
                <a:spcPct val="80000"/>
              </a:lnSpc>
              <a:buFont typeface="Wingdings" panose="05000000000000000000" pitchFamily="2" charset="2"/>
              <a:buNone/>
            </a:pPr>
            <a:endParaRPr lang="nl-NL" altLang="nl-NL" sz="1600" dirty="0">
              <a:latin typeface="Calibri"/>
              <a:cs typeface="Calibri"/>
            </a:endParaRPr>
          </a:p>
          <a:p>
            <a:pPr lvl="4" indent="-383540">
              <a:lnSpc>
                <a:spcPct val="80000"/>
              </a:lnSpc>
            </a:pPr>
            <a:endParaRPr lang="nl-NL" altLang="nl-NL" sz="16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9"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2" name="Rectangle 31">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2DB229-75C0-49BD-A6B4-BA1727AA0B59}"/>
              </a:ext>
            </a:extLst>
          </p:cNvPr>
          <p:cNvSpPr>
            <a:spLocks noGrp="1"/>
          </p:cNvSpPr>
          <p:nvPr>
            <p:ph type="title"/>
          </p:nvPr>
        </p:nvSpPr>
        <p:spPr>
          <a:xfrm>
            <a:off x="564643" y="4736961"/>
            <a:ext cx="8040514" cy="936769"/>
          </a:xfrm>
        </p:spPr>
        <p:txBody>
          <a:bodyPr vert="horz" lIns="91440" tIns="45720" rIns="91440" bIns="45720" rtlCol="0" anchor="b">
            <a:normAutofit/>
          </a:bodyPr>
          <a:lstStyle/>
          <a:p>
            <a:pPr algn="ctr" defTabSz="914400"/>
            <a:endParaRPr lang="en-US" sz="4200" cap="all"/>
          </a:p>
        </p:txBody>
      </p:sp>
      <p:pic>
        <p:nvPicPr>
          <p:cNvPr id="4" name="Afbeelding 4" descr="Afbeelding met tekst&#10;&#10;Beschrijving is gegenereerd met zeer hoge betrouwbaarheid">
            <a:extLst>
              <a:ext uri="{FF2B5EF4-FFF2-40B4-BE49-F238E27FC236}">
                <a16:creationId xmlns:a16="http://schemas.microsoft.com/office/drawing/2014/main" id="{53F68C31-8E52-4CA6-AF52-AEC575711B10}"/>
              </a:ext>
            </a:extLst>
          </p:cNvPr>
          <p:cNvPicPr>
            <a:picLocks noGrp="1" noChangeAspect="1"/>
          </p:cNvPicPr>
          <p:nvPr>
            <p:ph idx="1"/>
          </p:nvPr>
        </p:nvPicPr>
        <p:blipFill>
          <a:blip r:embed="rId2"/>
          <a:stretch>
            <a:fillRect/>
          </a:stretch>
        </p:blipFill>
        <p:spPr>
          <a:xfrm>
            <a:off x="326202" y="1363460"/>
            <a:ext cx="2031709" cy="2031709"/>
          </a:xfrm>
          <a:prstGeom prst="rect">
            <a:avLst/>
          </a:prstGeom>
        </p:spPr>
      </p:pic>
      <p:pic>
        <p:nvPicPr>
          <p:cNvPr id="8" name="Afbeelding 8">
            <a:extLst>
              <a:ext uri="{FF2B5EF4-FFF2-40B4-BE49-F238E27FC236}">
                <a16:creationId xmlns:a16="http://schemas.microsoft.com/office/drawing/2014/main" id="{23FF928D-81C0-4724-B7CF-1F61A7948357}"/>
              </a:ext>
            </a:extLst>
          </p:cNvPr>
          <p:cNvPicPr>
            <a:picLocks noChangeAspect="1"/>
          </p:cNvPicPr>
          <p:nvPr/>
        </p:nvPicPr>
        <p:blipFill>
          <a:blip r:embed="rId3"/>
          <a:stretch>
            <a:fillRect/>
          </a:stretch>
        </p:blipFill>
        <p:spPr>
          <a:xfrm>
            <a:off x="2476390" y="1406796"/>
            <a:ext cx="2036687" cy="1945036"/>
          </a:xfrm>
          <a:prstGeom prst="rect">
            <a:avLst/>
          </a:prstGeom>
        </p:spPr>
      </p:pic>
      <p:pic>
        <p:nvPicPr>
          <p:cNvPr id="6" name="Afbeelding 6" descr="Afbeelding met teken&#10;&#10;Beschrijving is gegenereerd met zeer hoge betrouwbaarheid">
            <a:extLst>
              <a:ext uri="{FF2B5EF4-FFF2-40B4-BE49-F238E27FC236}">
                <a16:creationId xmlns:a16="http://schemas.microsoft.com/office/drawing/2014/main" id="{4D8837DA-4E00-4C6E-8BE6-DA6E70B7C094}"/>
              </a:ext>
            </a:extLst>
          </p:cNvPr>
          <p:cNvPicPr>
            <a:picLocks noChangeAspect="1"/>
          </p:cNvPicPr>
          <p:nvPr/>
        </p:nvPicPr>
        <p:blipFill>
          <a:blip r:embed="rId4"/>
          <a:stretch>
            <a:fillRect/>
          </a:stretch>
        </p:blipFill>
        <p:spPr>
          <a:xfrm>
            <a:off x="4625948" y="1847231"/>
            <a:ext cx="2036686" cy="1064168"/>
          </a:xfrm>
          <a:prstGeom prst="rect">
            <a:avLst/>
          </a:prstGeom>
        </p:spPr>
      </p:pic>
      <p:pic>
        <p:nvPicPr>
          <p:cNvPr id="12" name="Afbeelding 12" descr="Afbeelding met elektronica&#10;&#10;Beschrijving is gegenereerd met zeer hoge betrouwbaarheid">
            <a:extLst>
              <a:ext uri="{FF2B5EF4-FFF2-40B4-BE49-F238E27FC236}">
                <a16:creationId xmlns:a16="http://schemas.microsoft.com/office/drawing/2014/main" id="{2047C2D3-DFFC-4C72-911C-A22F6EAC1EB7}"/>
              </a:ext>
            </a:extLst>
          </p:cNvPr>
          <p:cNvPicPr>
            <a:picLocks noChangeAspect="1"/>
          </p:cNvPicPr>
          <p:nvPr/>
        </p:nvPicPr>
        <p:blipFill>
          <a:blip r:embed="rId5"/>
          <a:stretch>
            <a:fillRect/>
          </a:stretch>
        </p:blipFill>
        <p:spPr>
          <a:xfrm>
            <a:off x="6781113" y="1406797"/>
            <a:ext cx="2036686" cy="1945035"/>
          </a:xfrm>
          <a:prstGeom prst="rect">
            <a:avLst/>
          </a:prstGeom>
        </p:spPr>
      </p:pic>
      <p:sp>
        <p:nvSpPr>
          <p:cNvPr id="34" name="Freeform: Shape 33">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4446551"/>
            <a:ext cx="1467878"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6" name="Freeform: Shape 35">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5311230"/>
            <a:ext cx="1531699"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360110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04F33-69F2-4941-86D7-85090B67783B}"/>
              </a:ext>
            </a:extLst>
          </p:cNvPr>
          <p:cNvSpPr>
            <a:spLocks noGrp="1"/>
          </p:cNvSpPr>
          <p:nvPr>
            <p:ph type="title"/>
          </p:nvPr>
        </p:nvSpPr>
        <p:spPr/>
        <p:txBody>
          <a:bodyPr/>
          <a:lstStyle/>
          <a:p>
            <a:r>
              <a:rPr lang="nl-NL" dirty="0"/>
              <a:t>Hulpmiddelen</a:t>
            </a:r>
          </a:p>
        </p:txBody>
      </p:sp>
      <p:sp>
        <p:nvSpPr>
          <p:cNvPr id="3" name="Tijdelijke aanduiding voor inhoud 2">
            <a:extLst>
              <a:ext uri="{FF2B5EF4-FFF2-40B4-BE49-F238E27FC236}">
                <a16:creationId xmlns:a16="http://schemas.microsoft.com/office/drawing/2014/main" id="{F1B1F229-4119-47F1-B828-A06DFA8E8FDA}"/>
              </a:ext>
            </a:extLst>
          </p:cNvPr>
          <p:cNvSpPr>
            <a:spLocks noGrp="1"/>
          </p:cNvSpPr>
          <p:nvPr>
            <p:ph idx="1"/>
          </p:nvPr>
        </p:nvSpPr>
        <p:spPr/>
        <p:txBody>
          <a:bodyPr vert="horz" lIns="91440" tIns="45720" rIns="91440" bIns="45720" rtlCol="0" anchor="t">
            <a:normAutofit/>
          </a:bodyPr>
          <a:lstStyle/>
          <a:p>
            <a:pPr marL="383540" indent="-383540"/>
            <a:r>
              <a:rPr lang="nl-NL" dirty="0">
                <a:ea typeface="+mn-lt"/>
                <a:cs typeface="+mn-lt"/>
                <a:hlinkClick r:id="rId2"/>
              </a:rPr>
              <a:t>https://play.google.com/store/apps/details?id=com.ivengi.kennisapplvb</a:t>
            </a:r>
          </a:p>
          <a:p>
            <a:pPr marL="383540" indent="-383540"/>
            <a:r>
              <a:rPr lang="nl-NL" dirty="0">
                <a:ea typeface="+mn-lt"/>
                <a:cs typeface="+mn-lt"/>
                <a:hlinkClick r:id="rId3"/>
              </a:rPr>
              <a:t>https://itunes.apple.com/nl/app/kennis-app-lvb/id1380214929?mt=8</a:t>
            </a:r>
            <a:r>
              <a:rPr lang="nl-NL" dirty="0">
                <a:ea typeface="+mn-lt"/>
                <a:cs typeface="+mn-lt"/>
              </a:rPr>
              <a:t> </a:t>
            </a:r>
            <a:endParaRPr lang="nl-NL" dirty="0"/>
          </a:p>
        </p:txBody>
      </p:sp>
    </p:spTree>
    <p:extLst>
      <p:ext uri="{BB962C8B-B14F-4D97-AF65-F5344CB8AC3E}">
        <p14:creationId xmlns:p14="http://schemas.microsoft.com/office/powerpoint/2010/main" val="339546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nl-NL" altLang="nl-NL"/>
              <a:t>Specifieke kenmerken LVG</a:t>
            </a:r>
          </a:p>
        </p:txBody>
      </p:sp>
      <p:sp>
        <p:nvSpPr>
          <p:cNvPr id="18435" name="Tijdelijke aanduiding voor inhoud 2"/>
          <p:cNvSpPr>
            <a:spLocks noGrp="1"/>
          </p:cNvSpPr>
          <p:nvPr>
            <p:ph idx="1"/>
          </p:nvPr>
        </p:nvSpPr>
        <p:spPr bwMode="auto">
          <a:xfrm>
            <a:off x="1028700" y="1579418"/>
            <a:ext cx="7200900" cy="3581400"/>
          </a:xfrm>
        </p:spPr>
        <p:txBody>
          <a:bodyPr wrap="square" numCol="1" anchor="t" anchorCtr="0" compatLnSpc="1">
            <a:prstTxWarp prst="textNoShape">
              <a:avLst/>
            </a:prstTxWarp>
          </a:bodyPr>
          <a:lstStyle/>
          <a:p>
            <a:pPr marL="383540" indent="-383540">
              <a:buFont typeface="Wingdings" panose="05000000000000000000" pitchFamily="2" charset="2"/>
              <a:buNone/>
            </a:pPr>
            <a:r>
              <a:rPr lang="nl-NL" altLang="nl-NL" dirty="0"/>
              <a:t>De groep </a:t>
            </a:r>
            <a:r>
              <a:rPr lang="en-US" altLang="nl-NL" dirty="0"/>
              <a:t>patiënt</a:t>
            </a:r>
            <a:r>
              <a:rPr lang="nl-NL" altLang="nl-NL" dirty="0"/>
              <a:t>en met een lichte verstandelijke </a:t>
            </a:r>
            <a:r>
              <a:rPr lang="nl-NL" altLang="nl-NL" b="1" dirty="0"/>
              <a:t>handicap</a:t>
            </a:r>
            <a:r>
              <a:rPr lang="nl-NL" altLang="nl-NL" dirty="0"/>
              <a:t> onderscheidt zich, juist door:</a:t>
            </a:r>
            <a:endParaRPr lang="nl-NL" dirty="0"/>
          </a:p>
          <a:p>
            <a:pPr marL="383540" indent="-383540"/>
            <a:r>
              <a:rPr lang="nl-NL" altLang="nl-NL" dirty="0"/>
              <a:t>Bijkomende problematiek</a:t>
            </a:r>
          </a:p>
          <a:p>
            <a:pPr lvl="1" indent="-383540"/>
            <a:r>
              <a:rPr lang="nl-NL" altLang="nl-NL" i="0" dirty="0"/>
              <a:t>Verslaving (gevoeliger voor verleidingen en minder in staat weerstand te bieden)</a:t>
            </a:r>
          </a:p>
          <a:p>
            <a:pPr lvl="1" indent="-383540"/>
            <a:r>
              <a:rPr lang="nl-NL" altLang="nl-NL" i="0" dirty="0"/>
              <a:t>Risicovol gedrag, moeite gevolgen in te schatten</a:t>
            </a:r>
            <a:endParaRPr lang="nl-NL" altLang="nl-NL" dirty="0"/>
          </a:p>
          <a:p>
            <a:pPr lvl="1" indent="-383540"/>
            <a:r>
              <a:rPr lang="nl-NL" altLang="nl-NL" i="0" dirty="0"/>
              <a:t>Agressie door beperkte verbale vaardigheden</a:t>
            </a:r>
            <a:endParaRPr lang="nl-NL" altLang="nl-NL" dirty="0"/>
          </a:p>
          <a:p>
            <a:pPr marL="383540" indent="-383540"/>
            <a:r>
              <a:rPr lang="nl-NL" altLang="nl-NL" dirty="0"/>
              <a:t>Chronische behoefte aan ondersteuning, structuur, voorspelbaarheid, duidelijke grenzen en regels en goed voorbeeldgedrag</a:t>
            </a:r>
            <a:endParaRPr lang="en-US" altLang="nl-NL" dirty="0"/>
          </a:p>
          <a:p>
            <a:pPr marL="383540" indent="-383540"/>
            <a:endParaRPr lang="nl-NL" alt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normAutofit fontScale="90000"/>
          </a:bodyPr>
          <a:lstStyle/>
          <a:p>
            <a:r>
              <a:rPr lang="nl-NL" altLang="nl-NL" sz="3600" dirty="0"/>
              <a:t>Mensen met verstandelijke beperkingen:</a:t>
            </a:r>
            <a:br>
              <a:rPr lang="nl-NL" altLang="nl-NL" sz="3600" dirty="0"/>
            </a:br>
            <a:endParaRPr lang="nl-NL" altLang="nl-NL" dirty="0"/>
          </a:p>
        </p:txBody>
      </p:sp>
      <p:sp>
        <p:nvSpPr>
          <p:cNvPr id="19459" name="Tijdelijke aanduiding voor inhoud 2"/>
          <p:cNvSpPr>
            <a:spLocks noGrp="1"/>
          </p:cNvSpPr>
          <p:nvPr>
            <p:ph idx="1"/>
          </p:nvPr>
        </p:nvSpPr>
        <p:spPr bwMode="auto"/>
        <p:txBody>
          <a:bodyPr wrap="square" numCol="1" anchor="t" anchorCtr="0" compatLnSpc="1">
            <a:prstTxWarp prst="textNoShape">
              <a:avLst/>
            </a:prstTxWarp>
            <a:normAutofit fontScale="70000" lnSpcReduction="20000"/>
          </a:bodyPr>
          <a:lstStyle/>
          <a:p>
            <a:pPr marL="383540" indent="-383540"/>
            <a:r>
              <a:rPr lang="nl-NL" altLang="nl-NL" sz="2400" dirty="0"/>
              <a:t>Risico op voortdurende overvraging</a:t>
            </a:r>
            <a:endParaRPr lang="nl-NL" dirty="0"/>
          </a:p>
          <a:p>
            <a:pPr marL="383540" indent="-383540"/>
            <a:r>
              <a:rPr lang="nl-NL" altLang="nl-NL" sz="2400" dirty="0"/>
              <a:t>Moeten harder werken</a:t>
            </a:r>
            <a:endParaRPr lang="nl-NL" dirty="0"/>
          </a:p>
          <a:p>
            <a:pPr marL="383540" indent="-383540"/>
            <a:r>
              <a:rPr lang="nl-NL" altLang="nl-NL" sz="2400" dirty="0"/>
              <a:t>Moeten zich meer bewijzen in de maatschappij. </a:t>
            </a:r>
          </a:p>
          <a:p>
            <a:pPr marL="383540" indent="-383540"/>
            <a:r>
              <a:rPr lang="nl-NL" altLang="nl-NL" sz="2400" dirty="0"/>
              <a:t>Worden afgerekend op het feit dat ze niet mee kunnen komen.  </a:t>
            </a:r>
          </a:p>
          <a:p>
            <a:pPr marL="383540" indent="-383540"/>
            <a:r>
              <a:rPr lang="nl-NL" altLang="nl-NL" sz="2400" dirty="0"/>
              <a:t>Leren langzamer</a:t>
            </a:r>
          </a:p>
          <a:p>
            <a:pPr marL="383540" indent="-383540"/>
            <a:r>
              <a:rPr lang="nl-NL" altLang="nl-NL" sz="2400" dirty="0"/>
              <a:t>Leren niet of onvoldoende van ervaringen</a:t>
            </a:r>
          </a:p>
          <a:p>
            <a:pPr marL="383540" indent="-383540"/>
            <a:r>
              <a:rPr lang="nl-NL" altLang="nl-NL" sz="2400" dirty="0"/>
              <a:t>Schatten situaties anders in </a:t>
            </a:r>
          </a:p>
          <a:p>
            <a:pPr marL="383540" indent="-383540"/>
            <a:r>
              <a:rPr lang="nl-NL" altLang="nl-NL" sz="2400" dirty="0"/>
              <a:t>Bedenken onvoldoende oplossingen </a:t>
            </a:r>
          </a:p>
          <a:p>
            <a:pPr marL="383540" indent="-383540"/>
            <a:r>
              <a:rPr lang="nl-NL" altLang="nl-NL" sz="2400" dirty="0"/>
              <a:t>Beperkte sociale redzaamheid</a:t>
            </a:r>
          </a:p>
          <a:p>
            <a:pPr marL="383540" indent="-383540"/>
            <a:r>
              <a:rPr lang="nl-NL" altLang="nl-NL" sz="2400" dirty="0"/>
              <a:t>Met speciale hulp is zelfstandigheid haalbaar(?)</a:t>
            </a:r>
          </a:p>
          <a:p>
            <a:pPr marL="383540" indent="-383540"/>
            <a:endParaRPr lang="nl-NL" alt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Rot="1" noChangeArrowheads="1"/>
          </p:cNvSpPr>
          <p:nvPr>
            <p:ph type="title"/>
          </p:nvPr>
        </p:nvSpPr>
        <p:spPr>
          <a:xfrm>
            <a:off x="588557" y="685800"/>
            <a:ext cx="4345106" cy="1485900"/>
          </a:xfrm>
        </p:spPr>
        <p:txBody>
          <a:bodyPr>
            <a:normAutofit/>
          </a:bodyPr>
          <a:lstStyle/>
          <a:p>
            <a:r>
              <a:rPr lang="nl-NL" altLang="nl-NL"/>
              <a:t>Communicatie met VG</a:t>
            </a:r>
          </a:p>
        </p:txBody>
      </p:sp>
      <p:sp>
        <p:nvSpPr>
          <p:cNvPr id="13315" name="Rectangle 3"/>
          <p:cNvSpPr>
            <a:spLocks noGrp="1" noRot="1" noChangeArrowheads="1"/>
          </p:cNvSpPr>
          <p:nvPr>
            <p:ph idx="1"/>
          </p:nvPr>
        </p:nvSpPr>
        <p:spPr bwMode="auto">
          <a:xfrm>
            <a:off x="588557" y="2286000"/>
            <a:ext cx="4345106" cy="3581400"/>
          </a:xfrm>
        </p:spPr>
        <p:txBody>
          <a:bodyPr vert="horz" lIns="91440" tIns="45720" rIns="91440" bIns="45720" numCol="1" rtlCol="0" anchor="t" anchorCtr="0" compatLnSpc="1">
            <a:prstTxWarp prst="textNoShape">
              <a:avLst/>
            </a:prstTxWarp>
            <a:normAutofit/>
          </a:bodyPr>
          <a:lstStyle/>
          <a:p>
            <a:pPr marL="383540" indent="-383540">
              <a:buFont typeface="Wingdings" panose="05000000000000000000" pitchFamily="2" charset="2"/>
              <a:buNone/>
            </a:pPr>
            <a:endParaRPr lang="nl-NL" altLang="nl-NL" sz="1400"/>
          </a:p>
          <a:p>
            <a:pPr marL="383540" indent="-383540">
              <a:buFont typeface="Wingdings" panose="05000000000000000000" pitchFamily="2" charset="2"/>
              <a:buNone/>
            </a:pPr>
            <a:r>
              <a:rPr lang="nl-NL" altLang="nl-NL" sz="1400" dirty="0"/>
              <a:t>	Houdt het eenvoudig, duidelijk en concreet</a:t>
            </a:r>
          </a:p>
          <a:p>
            <a:pPr lvl="1" indent="-383540"/>
            <a:r>
              <a:rPr lang="nl-NL" altLang="nl-NL" sz="1400" dirty="0"/>
              <a:t>Korte zinnen</a:t>
            </a:r>
          </a:p>
          <a:p>
            <a:pPr lvl="1" indent="-383540"/>
            <a:r>
              <a:rPr lang="nl-NL" altLang="nl-NL" sz="1400" dirty="0"/>
              <a:t>Makkelijke woorden</a:t>
            </a:r>
          </a:p>
          <a:p>
            <a:pPr lvl="1" indent="-383540"/>
            <a:r>
              <a:rPr lang="nl-NL" altLang="nl-NL" sz="1400" dirty="0"/>
              <a:t>Geef één boodschap tegelijk</a:t>
            </a:r>
          </a:p>
          <a:p>
            <a:pPr lvl="1" indent="-383540"/>
            <a:r>
              <a:rPr lang="nl-NL" altLang="nl-NL" sz="1400" dirty="0"/>
              <a:t>Als er iets te kiezen valt,  laten kiezen uit 2 onderwerpen. </a:t>
            </a:r>
          </a:p>
          <a:p>
            <a:pPr lvl="1" indent="-383540"/>
            <a:r>
              <a:rPr lang="nl-NL" altLang="nl-NL" sz="1400" dirty="0"/>
              <a:t>Samenvatten</a:t>
            </a:r>
          </a:p>
          <a:p>
            <a:pPr lvl="1" indent="-383540"/>
            <a:r>
              <a:rPr lang="nl-NL" altLang="nl-NL" sz="1400" dirty="0"/>
              <a:t>Aan het einde van het gesprek nagaan of de boodschap is doorgekomen</a:t>
            </a:r>
          </a:p>
          <a:p>
            <a:pPr lvl="1" indent="-383540"/>
            <a:r>
              <a:rPr lang="nl-NL" altLang="nl-NL" sz="1400" dirty="0"/>
              <a:t>Vermijd vakjargon</a:t>
            </a:r>
          </a:p>
        </p:txBody>
      </p:sp>
      <p:sp>
        <p:nvSpPr>
          <p:cNvPr id="74" name="Rectangle 7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Afbeelding 2">
            <a:extLst>
              <a:ext uri="{FF2B5EF4-FFF2-40B4-BE49-F238E27FC236}">
                <a16:creationId xmlns:a16="http://schemas.microsoft.com/office/drawing/2014/main" id="{24D7EA6A-5A8B-445E-9AAC-BC8370B0E2E9}"/>
              </a:ext>
            </a:extLst>
          </p:cNvPr>
          <p:cNvPicPr>
            <a:picLocks noChangeAspect="1"/>
          </p:cNvPicPr>
          <p:nvPr/>
        </p:nvPicPr>
        <p:blipFill rotWithShape="1">
          <a:blip r:embed="rId2"/>
          <a:srcRect l="14005" r="26192"/>
          <a:stretch/>
        </p:blipFill>
        <p:spPr>
          <a:xfrm>
            <a:off x="5709195" y="10"/>
            <a:ext cx="3434804" cy="68579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Rot="1" noChangeArrowheads="1"/>
          </p:cNvSpPr>
          <p:nvPr>
            <p:ph type="title"/>
          </p:nvPr>
        </p:nvSpPr>
        <p:spPr>
          <a:xfrm>
            <a:off x="480060" y="639704"/>
            <a:ext cx="2474684" cy="5577840"/>
          </a:xfrm>
        </p:spPr>
        <p:txBody>
          <a:bodyPr anchor="ctr">
            <a:normAutofit/>
          </a:bodyPr>
          <a:lstStyle/>
          <a:p>
            <a:pPr algn="ctr"/>
            <a:r>
              <a:rPr lang="nl-NL" altLang="nl-NL"/>
              <a:t>Houding bij VG</a:t>
            </a:r>
          </a:p>
        </p:txBody>
      </p:sp>
      <p:graphicFrame>
        <p:nvGraphicFramePr>
          <p:cNvPr id="14341" name="Rectangle 3">
            <a:extLst>
              <a:ext uri="{FF2B5EF4-FFF2-40B4-BE49-F238E27FC236}">
                <a16:creationId xmlns:a16="http://schemas.microsoft.com/office/drawing/2014/main" id="{1661024B-1912-4A24-B9DA-3A2538E681DC}"/>
              </a:ext>
            </a:extLst>
          </p:cNvPr>
          <p:cNvGraphicFramePr>
            <a:graphicFrameLocks noGrp="1"/>
          </p:cNvGraphicFramePr>
          <p:nvPr>
            <p:ph idx="1"/>
            <p:extLst>
              <p:ext uri="{D42A27DB-BD31-4B8C-83A1-F6EECF244321}">
                <p14:modId xmlns:p14="http://schemas.microsoft.com/office/powerpoint/2010/main" val="665509916"/>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Grp="1" noRot="1" noChangeArrowheads="1"/>
          </p:cNvSpPr>
          <p:nvPr>
            <p:ph type="title"/>
          </p:nvPr>
        </p:nvSpPr>
        <p:spPr>
          <a:xfrm>
            <a:off x="480060" y="639704"/>
            <a:ext cx="2983838" cy="5577840"/>
          </a:xfrm>
        </p:spPr>
        <p:txBody>
          <a:bodyPr anchor="ctr">
            <a:normAutofit/>
          </a:bodyPr>
          <a:lstStyle/>
          <a:p>
            <a:pPr algn="ctr"/>
            <a:r>
              <a:rPr lang="nl-NL" altLang="nl-NL" sz="3600"/>
              <a:t>Verstandelijke beperking</a:t>
            </a:r>
          </a:p>
        </p:txBody>
      </p:sp>
      <p:graphicFrame>
        <p:nvGraphicFramePr>
          <p:cNvPr id="3077" name="Rectangle 3">
            <a:extLst>
              <a:ext uri="{FF2B5EF4-FFF2-40B4-BE49-F238E27FC236}">
                <a16:creationId xmlns:a16="http://schemas.microsoft.com/office/drawing/2014/main" id="{11143DB1-8DF4-4540-8F88-BDAA3D057566}"/>
              </a:ext>
            </a:extLst>
          </p:cNvPr>
          <p:cNvGraphicFramePr>
            <a:graphicFrameLocks noGrp="1"/>
          </p:cNvGraphicFramePr>
          <p:nvPr>
            <p:ph idx="1"/>
            <p:extLst>
              <p:ext uri="{D42A27DB-BD31-4B8C-83A1-F6EECF244321}">
                <p14:modId xmlns:p14="http://schemas.microsoft.com/office/powerpoint/2010/main" val="229896534"/>
              </p:ext>
            </p:extLst>
          </p:nvPr>
        </p:nvGraphicFramePr>
        <p:xfrm>
          <a:off x="4569722" y="1086514"/>
          <a:ext cx="4017283" cy="468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Rot="1" noChangeArrowheads="1"/>
          </p:cNvSpPr>
          <p:nvPr>
            <p:ph type="title"/>
          </p:nvPr>
        </p:nvSpPr>
        <p:spPr>
          <a:xfrm>
            <a:off x="480060" y="639704"/>
            <a:ext cx="2474684" cy="5577840"/>
          </a:xfrm>
        </p:spPr>
        <p:txBody>
          <a:bodyPr anchor="ctr">
            <a:normAutofit/>
          </a:bodyPr>
          <a:lstStyle/>
          <a:p>
            <a:pPr algn="ctr"/>
            <a:r>
              <a:rPr lang="nl-NL" altLang="nl-NL" sz="3700"/>
              <a:t>Bejegening bij VG</a:t>
            </a:r>
          </a:p>
        </p:txBody>
      </p:sp>
      <p:graphicFrame>
        <p:nvGraphicFramePr>
          <p:cNvPr id="15365" name="Rectangle 3">
            <a:extLst>
              <a:ext uri="{FF2B5EF4-FFF2-40B4-BE49-F238E27FC236}">
                <a16:creationId xmlns:a16="http://schemas.microsoft.com/office/drawing/2014/main" id="{8B0EB452-4657-4DD8-AE21-01895155CF39}"/>
              </a:ext>
            </a:extLst>
          </p:cNvPr>
          <p:cNvGraphicFramePr>
            <a:graphicFrameLocks noGrp="1"/>
          </p:cNvGraphicFramePr>
          <p:nvPr>
            <p:ph idx="1"/>
            <p:extLst>
              <p:ext uri="{D42A27DB-BD31-4B8C-83A1-F6EECF244321}">
                <p14:modId xmlns:p14="http://schemas.microsoft.com/office/powerpoint/2010/main" val="2892454859"/>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nl-NL" altLang="nl-NL"/>
              <a:t>Therapeutisch milieu</a:t>
            </a:r>
          </a:p>
        </p:txBody>
      </p:sp>
      <p:sp>
        <p:nvSpPr>
          <p:cNvPr id="17411" name="Rectangle 3"/>
          <p:cNvSpPr>
            <a:spLocks noGrp="1" noRot="1" noChangeArrowheads="1"/>
          </p:cNvSpPr>
          <p:nvPr>
            <p:ph idx="1"/>
          </p:nvPr>
        </p:nvSpPr>
        <p:spPr bwMode="auto"/>
        <p:txBody>
          <a:bodyPr wrap="square" numCol="1" anchor="t" anchorCtr="0" compatLnSpc="1">
            <a:prstTxWarp prst="textNoShape">
              <a:avLst/>
            </a:prstTxWarp>
          </a:bodyPr>
          <a:lstStyle/>
          <a:p>
            <a:pPr marL="383540" indent="-383540"/>
            <a:r>
              <a:rPr lang="nl-NL" altLang="nl-NL" dirty="0"/>
              <a:t>Aansluiten bij de cliënt</a:t>
            </a:r>
          </a:p>
          <a:p>
            <a:pPr marL="383540" indent="-383540"/>
            <a:r>
              <a:rPr lang="nl-NL" altLang="nl-NL" dirty="0"/>
              <a:t>Motiveren</a:t>
            </a:r>
          </a:p>
          <a:p>
            <a:pPr marL="383540" indent="-383540"/>
            <a:r>
              <a:rPr lang="nl-NL" altLang="nl-NL" dirty="0"/>
              <a:t>Herhalen en inslijten</a:t>
            </a:r>
          </a:p>
          <a:p>
            <a:pPr marL="383540" indent="-383540"/>
            <a:r>
              <a:rPr lang="nl-NL" altLang="nl-NL" dirty="0"/>
              <a:t>Uitleg geven</a:t>
            </a:r>
          </a:p>
          <a:p>
            <a:pPr marL="383540" indent="-383540"/>
            <a:r>
              <a:rPr lang="nl-NL" altLang="nl-NL" dirty="0"/>
              <a:t>Vertaalslag maken voor de cliënt</a:t>
            </a:r>
          </a:p>
          <a:p>
            <a:pPr marL="383540" indent="-383540"/>
            <a:r>
              <a:rPr lang="nl-NL" altLang="nl-NL" dirty="0"/>
              <a:t>Enige vorm van inzicht gevende therapie kan pas boven IQ van 60</a:t>
            </a:r>
          </a:p>
          <a:p>
            <a:pPr marL="383540" indent="-383540"/>
            <a:r>
              <a:rPr lang="nl-NL" altLang="nl-NL" dirty="0"/>
              <a:t>Observeren en geven van feedback</a:t>
            </a:r>
          </a:p>
          <a:p>
            <a:pPr marL="383540" indent="-383540"/>
            <a:endParaRPr lang="nl-NL" alt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nl-NL" dirty="0">
                <a:latin typeface="+mn-lt"/>
              </a:rPr>
              <a:t>Slecht herkend</a:t>
            </a:r>
          </a:p>
        </p:txBody>
      </p:sp>
      <p:sp>
        <p:nvSpPr>
          <p:cNvPr id="22531" name="Tijdelijke aanduiding voor inhoud 2"/>
          <p:cNvSpPr>
            <a:spLocks noGrp="1"/>
          </p:cNvSpPr>
          <p:nvPr>
            <p:ph idx="1"/>
          </p:nvPr>
        </p:nvSpPr>
        <p:spPr bwMode="auto">
          <a:xfrm>
            <a:off x="1028700" y="1772816"/>
            <a:ext cx="7200900" cy="4094584"/>
          </a:xfrm>
        </p:spPr>
        <p:txBody>
          <a:bodyPr wrap="square" numCol="1" anchor="t" anchorCtr="0" compatLnSpc="1">
            <a:prstTxWarp prst="textNoShape">
              <a:avLst/>
            </a:prstTxWarp>
            <a:normAutofit fontScale="92500" lnSpcReduction="10000"/>
          </a:bodyPr>
          <a:lstStyle/>
          <a:p>
            <a:pPr marL="342900" lvl="1" indent="-342900">
              <a:spcBef>
                <a:spcPts val="600"/>
              </a:spcBef>
              <a:buClr>
                <a:schemeClr val="accent1"/>
              </a:buClr>
            </a:pPr>
            <a:r>
              <a:rPr lang="nl-NL" altLang="nl-NL" sz="2000" i="0" dirty="0">
                <a:latin typeface="Calibri"/>
                <a:cs typeface="Calibri"/>
              </a:rPr>
              <a:t>Veel cliënten hebben gelijksoortige problemen maar zijn volgens de definitie (net) niet LVG.</a:t>
            </a:r>
            <a:r>
              <a:rPr lang="nl-NL" altLang="nl-NL" i="0" dirty="0">
                <a:latin typeface="Calibri"/>
                <a:cs typeface="Calibri"/>
              </a:rPr>
              <a:t> </a:t>
            </a:r>
            <a:endParaRPr lang="nl-NL" altLang="nl-NL" sz="2000" i="0" dirty="0">
              <a:latin typeface="Calibri"/>
              <a:cs typeface="Calibri"/>
            </a:endParaRPr>
          </a:p>
          <a:p>
            <a:pPr marL="342900" lvl="1" indent="-342900">
              <a:spcBef>
                <a:spcPts val="600"/>
              </a:spcBef>
              <a:buClr>
                <a:schemeClr val="accent1"/>
              </a:buClr>
            </a:pPr>
            <a:r>
              <a:rPr lang="nl-NL" altLang="nl-NL" sz="2000" i="0" dirty="0">
                <a:latin typeface="Calibri"/>
                <a:cs typeface="Calibri"/>
              </a:rPr>
              <a:t>Dat is kenmerkend voor deze groep, vanwege hun meervoudige problematiek worden zij slecht onderkend.</a:t>
            </a:r>
            <a:r>
              <a:rPr lang="nl-NL" altLang="nl-NL" i="0" dirty="0">
                <a:latin typeface="Calibri"/>
                <a:cs typeface="Calibri"/>
              </a:rPr>
              <a:t> </a:t>
            </a:r>
            <a:endParaRPr lang="nl-NL" altLang="nl-NL" sz="2000" i="0" dirty="0">
              <a:latin typeface="Calibri"/>
              <a:cs typeface="Calibri"/>
            </a:endParaRPr>
          </a:p>
          <a:p>
            <a:pPr marL="342900" lvl="1" indent="-342900">
              <a:spcBef>
                <a:spcPts val="600"/>
              </a:spcBef>
              <a:buClr>
                <a:schemeClr val="accent1"/>
              </a:buClr>
            </a:pPr>
            <a:r>
              <a:rPr lang="nl-NL" altLang="nl-NL" sz="2000" i="0" dirty="0">
                <a:latin typeface="Calibri"/>
                <a:cs typeface="Calibri"/>
              </a:rPr>
              <a:t>Het gevolg hiervan is dat vaak een verkeerde begeleiding wordt toegepast die niet aanslaat.</a:t>
            </a:r>
            <a:r>
              <a:rPr lang="nl-NL" altLang="nl-NL" i="0" dirty="0">
                <a:latin typeface="Calibri"/>
                <a:cs typeface="Calibri"/>
              </a:rPr>
              <a:t> </a:t>
            </a:r>
            <a:endParaRPr lang="nl-NL" altLang="nl-NL" sz="2000" i="0" dirty="0">
              <a:latin typeface="Calibri"/>
              <a:cs typeface="Calibri"/>
            </a:endParaRPr>
          </a:p>
          <a:p>
            <a:pPr marL="342900" lvl="1" indent="-342900">
              <a:spcBef>
                <a:spcPts val="600"/>
              </a:spcBef>
              <a:buClr>
                <a:schemeClr val="accent1"/>
              </a:buClr>
            </a:pPr>
            <a:r>
              <a:rPr lang="nl-NL" altLang="nl-NL" sz="2000" i="0" dirty="0">
                <a:latin typeface="Calibri"/>
                <a:cs typeface="Calibri"/>
              </a:rPr>
              <a:t>Dit geldt zeker voor de groep met een relatief hogere IQ-score. Hun zwakbegaafdheid valt niet gelijk op en leidt ertoe dat bijvoorbeeld een psychiatrische behandeling niet succesvol is.</a:t>
            </a:r>
          </a:p>
          <a:p>
            <a:pPr marL="342900" lvl="1" indent="-342900">
              <a:spcBef>
                <a:spcPts val="600"/>
              </a:spcBef>
              <a:buClr>
                <a:schemeClr val="accent1"/>
              </a:buClr>
            </a:pPr>
            <a:r>
              <a:rPr lang="nl-NL" altLang="nl-NL" sz="2000" i="0" dirty="0">
                <a:latin typeface="Calibri"/>
                <a:cs typeface="Calibri"/>
              </a:rPr>
              <a:t>Psychiatrische behandeling richt zich veel op het bevorderen van zelfinzicht, maar voor een LVG-cliënten is dat vaak te moeilijk. </a:t>
            </a:r>
          </a:p>
          <a:p>
            <a:pPr marL="342900" lvl="1" indent="-342900">
              <a:spcBef>
                <a:spcPts val="600"/>
              </a:spcBef>
              <a:buClr>
                <a:schemeClr val="accent1"/>
              </a:buClr>
            </a:pPr>
            <a:endParaRPr lang="nl-NL" altLang="nl-NL" sz="2000" dirty="0">
              <a:latin typeface="Calibri"/>
              <a:cs typeface="Calibri"/>
            </a:endParaRPr>
          </a:p>
          <a:p>
            <a:pPr marL="342900" lvl="1" indent="-342900">
              <a:spcBef>
                <a:spcPts val="600"/>
              </a:spcBef>
              <a:buClr>
                <a:schemeClr val="accent1"/>
              </a:buClr>
            </a:pPr>
            <a:r>
              <a:rPr lang="nl-NL" altLang="nl-NL" sz="2000" dirty="0">
                <a:latin typeface="Calibri"/>
                <a:cs typeface="Calibri"/>
                <a:hlinkClick r:id="rId2"/>
              </a:rPr>
              <a:t>https://youtu.be/RlrjvKWPupQ</a:t>
            </a:r>
            <a:r>
              <a:rPr lang="nl-NL" altLang="nl-NL" sz="2000" dirty="0">
                <a:latin typeface="Calibri"/>
                <a:cs typeface="Calibri"/>
              </a:rPr>
              <a:t> </a:t>
            </a:r>
          </a:p>
          <a:p>
            <a:pPr marL="342900" lvl="1" indent="-342900">
              <a:spcBef>
                <a:spcPts val="600"/>
              </a:spcBef>
              <a:buClr>
                <a:schemeClr val="accent1"/>
              </a:buClr>
            </a:pPr>
            <a:endParaRPr lang="nl-NL" altLang="nl-NL" sz="2000" dirty="0">
              <a:latin typeface="Calibri"/>
              <a:cs typeface="Calibri"/>
            </a:endParaRPr>
          </a:p>
          <a:p>
            <a:endParaRPr lang="nl-NL" altLang="nl-NL" sz="2000" i="1" dirty="0">
              <a:latin typeface="Calibri"/>
              <a:cs typeface="Calibri"/>
            </a:endParaRPr>
          </a:p>
          <a:p>
            <a:endParaRPr lang="nl-NL" altLang="nl-NL" sz="2000" i="1"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7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79"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4098" name="Rectangle 2"/>
          <p:cNvSpPr>
            <a:spLocks noGrp="1" noRot="1" noChangeArrowheads="1"/>
          </p:cNvSpPr>
          <p:nvPr>
            <p:ph type="title"/>
          </p:nvPr>
        </p:nvSpPr>
        <p:spPr>
          <a:xfrm>
            <a:off x="1108890" y="1480930"/>
            <a:ext cx="4313653" cy="3848521"/>
          </a:xfrm>
        </p:spPr>
        <p:txBody>
          <a:bodyPr vert="horz" lIns="91440" tIns="45720" rIns="91440" bIns="45720" rtlCol="0" anchor="ctr">
            <a:normAutofit/>
          </a:bodyPr>
          <a:lstStyle/>
          <a:p>
            <a:pPr algn="r" defTabSz="914400"/>
            <a:r>
              <a:rPr lang="en-US" altLang="nl-NL" sz="4800" cap="all"/>
              <a:t>Intelligentie</a:t>
            </a:r>
          </a:p>
        </p:txBody>
      </p:sp>
      <p:sp>
        <p:nvSpPr>
          <p:cNvPr id="4099" name="Rectangle 3"/>
          <p:cNvSpPr>
            <a:spLocks noGrp="1" noRot="1" noChangeArrowheads="1"/>
          </p:cNvSpPr>
          <p:nvPr>
            <p:ph idx="1"/>
          </p:nvPr>
        </p:nvSpPr>
        <p:spPr bwMode="auto">
          <a:xfrm>
            <a:off x="6089902" y="1480929"/>
            <a:ext cx="1945208" cy="3848522"/>
          </a:xfrm>
        </p:spPr>
        <p:txBody>
          <a:bodyPr vert="horz" lIns="91440" tIns="45720" rIns="91440" bIns="45720" numCol="1" rtlCol="0" anchor="ctr" anchorCtr="0" compatLnSpc="1">
            <a:prstTxWarp prst="textNoShape">
              <a:avLst/>
            </a:prstTxWarp>
            <a:normAutofit/>
          </a:bodyPr>
          <a:lstStyle/>
          <a:p>
            <a:pPr marL="0" indent="0" defTabSz="914400">
              <a:lnSpc>
                <a:spcPct val="112000"/>
              </a:lnSpc>
              <a:spcBef>
                <a:spcPts val="0"/>
              </a:spcBef>
              <a:spcAft>
                <a:spcPts val="600"/>
              </a:spcAft>
              <a:buNone/>
            </a:pPr>
            <a:r>
              <a:rPr lang="en-US" altLang="nl-NL" sz="2300"/>
              <a:t>Wat is Intelligentie? </a:t>
            </a:r>
          </a:p>
        </p:txBody>
      </p:sp>
      <p:cxnSp>
        <p:nvCxnSpPr>
          <p:cNvPr id="82" name="Straight Connector 81">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6223"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nl-NL" altLang="nl-NL"/>
              <a:t>Intelligentie</a:t>
            </a:r>
          </a:p>
        </p:txBody>
      </p:sp>
      <p:sp>
        <p:nvSpPr>
          <p:cNvPr id="5123" name="Rectangle 3"/>
          <p:cNvSpPr>
            <a:spLocks noGrp="1" noRot="1" noChangeArrowheads="1"/>
          </p:cNvSpPr>
          <p:nvPr>
            <p:ph idx="1"/>
          </p:nvPr>
        </p:nvSpPr>
        <p:spPr bwMode="auto"/>
        <p:txBody>
          <a:bodyPr wrap="square" numCol="1" anchor="t" anchorCtr="0" compatLnSpc="1">
            <a:prstTxWarp prst="textNoShape">
              <a:avLst/>
            </a:prstTxWarp>
          </a:bodyPr>
          <a:lstStyle/>
          <a:p>
            <a:pPr>
              <a:buFont typeface="Wingdings" panose="05000000000000000000" pitchFamily="2" charset="2"/>
              <a:buChar char="§"/>
            </a:pPr>
            <a:r>
              <a:rPr lang="nl-NL" altLang="nl-NL" i="1"/>
              <a:t>Intelligentie is het vermogen doelgericht te handelen, </a:t>
            </a:r>
            <a:r>
              <a:rPr lang="nl-NL" altLang="nl-NL" i="1">
                <a:hlinkClick r:id="rId2" tooltip="Rationeel"/>
              </a:rPr>
              <a:t>rationeel</a:t>
            </a:r>
            <a:r>
              <a:rPr lang="nl-NL" altLang="nl-NL" i="1"/>
              <a:t> te denken en </a:t>
            </a:r>
            <a:r>
              <a:rPr lang="nl-NL" altLang="nl-NL" i="1">
                <a:hlinkClick r:id="rId3" tooltip="Effectief"/>
              </a:rPr>
              <a:t>effectief</a:t>
            </a:r>
            <a:r>
              <a:rPr lang="nl-NL" altLang="nl-NL" i="1"/>
              <a:t> met de omgeving om te gaan</a:t>
            </a:r>
            <a:r>
              <a:rPr lang="nl-NL" altLang="nl-NL"/>
              <a:t>. </a:t>
            </a:r>
          </a:p>
          <a:p>
            <a:pPr>
              <a:buFont typeface="Wingdings" panose="05000000000000000000" pitchFamily="2" charset="2"/>
              <a:buChar char="§"/>
            </a:pPr>
            <a:r>
              <a:rPr lang="nl-NL" altLang="nl-NL" i="1"/>
              <a:t>Intelligentie is de toepassing van cognitieve vaardigheden en kennis om problemen op te lossen, te leren en om doelen te bereiken die door het individu en de cultuur worden gewaardeerd.(Gardner, 1983)</a:t>
            </a:r>
            <a:r>
              <a:rPr lang="nl-NL" altLang="nl-NL"/>
              <a:t> </a:t>
            </a:r>
          </a:p>
        </p:txBody>
      </p:sp>
    </p:spTree>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nl-NL" altLang="nl-NL"/>
              <a:t>Intelligentie</a:t>
            </a:r>
          </a:p>
        </p:txBody>
      </p:sp>
      <p:sp>
        <p:nvSpPr>
          <p:cNvPr id="6147" name="Rectangle 3"/>
          <p:cNvSpPr>
            <a:spLocks noGrp="1" noRot="1" noChangeArrowheads="1"/>
          </p:cNvSpPr>
          <p:nvPr>
            <p:ph idx="1"/>
          </p:nvPr>
        </p:nvSpPr>
        <p:spPr bwMode="auto">
          <a:xfrm>
            <a:off x="477838" y="1471613"/>
            <a:ext cx="8540750" cy="4422775"/>
          </a:xfrm>
        </p:spPr>
        <p:txBody>
          <a:bodyPr wrap="square" numCol="1" anchor="t" anchorCtr="0" compatLnSpc="1">
            <a:prstTxWarp prst="textNoShape">
              <a:avLst/>
            </a:prstTxWarp>
          </a:bodyPr>
          <a:lstStyle/>
          <a:p>
            <a:pPr>
              <a:buFont typeface="Wingdings" panose="05000000000000000000" pitchFamily="2" charset="2"/>
              <a:buChar char="§"/>
            </a:pPr>
            <a:endParaRPr lang="nl-NL" altLang="nl-NL"/>
          </a:p>
        </p:txBody>
      </p:sp>
      <p:pic>
        <p:nvPicPr>
          <p:cNvPr id="6148"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226" y="956397"/>
            <a:ext cx="8463972" cy="54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jl: omlaag 1">
            <a:extLst>
              <a:ext uri="{FF2B5EF4-FFF2-40B4-BE49-F238E27FC236}">
                <a16:creationId xmlns:a16="http://schemas.microsoft.com/office/drawing/2014/main" id="{719BEDDE-E2CD-4C1E-96E3-433F2F4696D0}"/>
              </a:ext>
            </a:extLst>
          </p:cNvPr>
          <p:cNvSpPr/>
          <p:nvPr/>
        </p:nvSpPr>
        <p:spPr>
          <a:xfrm>
            <a:off x="1794302" y="3594422"/>
            <a:ext cx="488372" cy="97674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767671" y="685800"/>
            <a:ext cx="7870143" cy="1485900"/>
          </a:xfrm>
        </p:spPr>
        <p:txBody>
          <a:bodyPr>
            <a:normAutofit/>
          </a:bodyPr>
          <a:lstStyle/>
          <a:p>
            <a:r>
              <a:rPr lang="nl-NL" altLang="nl-NL"/>
              <a:t>Verminderde intelligentie</a:t>
            </a:r>
          </a:p>
        </p:txBody>
      </p:sp>
      <p:sp>
        <p:nvSpPr>
          <p:cNvPr id="72" name="Rectangle 71">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Rectangle 3"/>
          <p:cNvSpPr>
            <a:spLocks noGrp="1" noRot="1" noChangeArrowheads="1"/>
          </p:cNvSpPr>
          <p:nvPr>
            <p:ph idx="1"/>
          </p:nvPr>
        </p:nvSpPr>
        <p:spPr bwMode="auto">
          <a:xfrm>
            <a:off x="767671" y="2286000"/>
            <a:ext cx="3804328" cy="3581400"/>
          </a:xfrm>
        </p:spPr>
        <p:txBody>
          <a:bodyPr numCol="1" anchorCtr="0" compatLnSpc="1">
            <a:prstTxWarp prst="textNoShape">
              <a:avLst/>
            </a:prstTxWarp>
            <a:normAutofit/>
          </a:bodyPr>
          <a:lstStyle/>
          <a:p>
            <a:pPr marL="383540" indent="-383540"/>
            <a:r>
              <a:rPr lang="nl-NL" altLang="nl-NL" sz="1600"/>
              <a:t>Wat houdt een laag IQ in?</a:t>
            </a:r>
            <a:endParaRPr lang="nl-NL" sz="1600"/>
          </a:p>
          <a:p>
            <a:pPr marL="383540" indent="-383540"/>
            <a:r>
              <a:rPr lang="nl-NL" altLang="nl-NL" sz="1600"/>
              <a:t>Er wordt steeds minder naar intelligentie gekeken bij het vaststellen van LVB.</a:t>
            </a:r>
          </a:p>
          <a:p>
            <a:pPr marL="383540" indent="-383540"/>
            <a:r>
              <a:rPr lang="nl-NL" altLang="nl-NL" sz="1600"/>
              <a:t>Er wordt meer gekeken naar adaptief vermogen</a:t>
            </a:r>
          </a:p>
          <a:p>
            <a:pPr marL="383540" indent="-383540">
              <a:buNone/>
            </a:pPr>
            <a:endParaRPr lang="nl-NL" altLang="nl-NL" sz="1600"/>
          </a:p>
          <a:p>
            <a:pPr marL="383540" indent="-383540"/>
            <a:endParaRPr lang="nl-NL" altLang="nl-NL" sz="1600"/>
          </a:p>
        </p:txBody>
      </p:sp>
      <p:pic>
        <p:nvPicPr>
          <p:cNvPr id="2" name="Afbeelding 2" descr="Afbeelding met voedsel, speelgoed, blauw, wit&#10;&#10;Beschrijving is gegenereerd met zeer hoge betrouwbaarheid">
            <a:extLst>
              <a:ext uri="{FF2B5EF4-FFF2-40B4-BE49-F238E27FC236}">
                <a16:creationId xmlns:a16="http://schemas.microsoft.com/office/drawing/2014/main" id="{43954C3D-D757-4979-8F3B-F14711DBE8CF}"/>
              </a:ext>
            </a:extLst>
          </p:cNvPr>
          <p:cNvPicPr>
            <a:picLocks noChangeAspect="1"/>
          </p:cNvPicPr>
          <p:nvPr/>
        </p:nvPicPr>
        <p:blipFill>
          <a:blip r:embed="rId2"/>
          <a:stretch>
            <a:fillRect/>
          </a:stretch>
        </p:blipFill>
        <p:spPr>
          <a:xfrm>
            <a:off x="4808730" y="2431961"/>
            <a:ext cx="3829084" cy="33791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B1A98-5ABF-4123-8D5E-B5410AA0D8C3}"/>
              </a:ext>
            </a:extLst>
          </p:cNvPr>
          <p:cNvSpPr>
            <a:spLocks noGrp="1"/>
          </p:cNvSpPr>
          <p:nvPr>
            <p:ph type="title"/>
          </p:nvPr>
        </p:nvSpPr>
        <p:spPr>
          <a:xfrm>
            <a:off x="767671" y="685800"/>
            <a:ext cx="7870143" cy="1485900"/>
          </a:xfrm>
        </p:spPr>
        <p:txBody>
          <a:bodyPr>
            <a:normAutofit/>
          </a:bodyPr>
          <a:lstStyle/>
          <a:p>
            <a:r>
              <a:rPr lang="nl-NL" dirty="0"/>
              <a:t>Adaptief Vermogen</a:t>
            </a:r>
          </a:p>
        </p:txBody>
      </p:sp>
      <p:sp>
        <p:nvSpPr>
          <p:cNvPr id="9" name="Rectangle 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FF6333BB-F744-4C4B-ADB3-F10F7E90193E}"/>
              </a:ext>
            </a:extLst>
          </p:cNvPr>
          <p:cNvSpPr>
            <a:spLocks noGrp="1"/>
          </p:cNvSpPr>
          <p:nvPr>
            <p:ph idx="1"/>
          </p:nvPr>
        </p:nvSpPr>
        <p:spPr>
          <a:xfrm>
            <a:off x="767671" y="2286000"/>
            <a:ext cx="3804328" cy="3581400"/>
          </a:xfrm>
        </p:spPr>
        <p:txBody>
          <a:bodyPr vert="horz" lIns="91440" tIns="45720" rIns="91440" bIns="45720" rtlCol="0">
            <a:normAutofit/>
          </a:bodyPr>
          <a:lstStyle/>
          <a:p>
            <a:pPr marL="383540" indent="-383540"/>
            <a:r>
              <a:rPr lang="nl-NL" sz="1600">
                <a:ea typeface="+mn-lt"/>
                <a:cs typeface="+mn-lt"/>
              </a:rPr>
              <a:t>Het vermogen om je leven zelf vorm te geven, </a:t>
            </a:r>
            <a:endParaRPr lang="nl-NL" sz="1600"/>
          </a:p>
          <a:p>
            <a:pPr marL="383540" indent="-383540"/>
            <a:r>
              <a:rPr lang="nl-NL" sz="1600">
                <a:ea typeface="+mn-lt"/>
                <a:cs typeface="+mn-lt"/>
              </a:rPr>
              <a:t>..en je aan te passen aan de wereld om je heen.</a:t>
            </a:r>
            <a:endParaRPr lang="nl-NL" sz="1600"/>
          </a:p>
          <a:p>
            <a:pPr marL="383540" indent="-383540"/>
            <a:r>
              <a:rPr lang="nl-NL" sz="1600"/>
              <a:t>Nodig zijn:</a:t>
            </a:r>
          </a:p>
          <a:p>
            <a:pPr lvl="1" indent="-383540"/>
            <a:r>
              <a:rPr lang="nl-NL" sz="1600" i="0"/>
              <a:t>Conceptuele vaardigheden</a:t>
            </a:r>
          </a:p>
          <a:p>
            <a:pPr lvl="1" indent="-383540"/>
            <a:r>
              <a:rPr lang="nl-NL" sz="1600" i="0"/>
              <a:t>Sociale vaardigheden</a:t>
            </a:r>
          </a:p>
          <a:p>
            <a:pPr lvl="1" indent="-383540"/>
            <a:r>
              <a:rPr lang="nl-NL" sz="1600" i="0"/>
              <a:t>Praktische vaardigheden</a:t>
            </a:r>
          </a:p>
          <a:p>
            <a:pPr marL="383540" indent="-383540"/>
            <a:endParaRPr lang="nl-NL" sz="1600"/>
          </a:p>
        </p:txBody>
      </p:sp>
      <p:pic>
        <p:nvPicPr>
          <p:cNvPr id="4" name="Afbeelding 4">
            <a:extLst>
              <a:ext uri="{FF2B5EF4-FFF2-40B4-BE49-F238E27FC236}">
                <a16:creationId xmlns:a16="http://schemas.microsoft.com/office/drawing/2014/main" id="{EDCE7651-1A87-494B-B7B8-CFC21FF869B4}"/>
              </a:ext>
            </a:extLst>
          </p:cNvPr>
          <p:cNvPicPr>
            <a:picLocks noChangeAspect="1"/>
          </p:cNvPicPr>
          <p:nvPr/>
        </p:nvPicPr>
        <p:blipFill>
          <a:blip r:embed="rId2"/>
          <a:stretch>
            <a:fillRect/>
          </a:stretch>
        </p:blipFill>
        <p:spPr>
          <a:xfrm>
            <a:off x="4808730" y="2824144"/>
            <a:ext cx="3829084" cy="2594800"/>
          </a:xfrm>
          <a:prstGeom prst="rect">
            <a:avLst/>
          </a:prstGeom>
        </p:spPr>
      </p:pic>
    </p:spTree>
    <p:extLst>
      <p:ext uri="{BB962C8B-B14F-4D97-AF65-F5344CB8AC3E}">
        <p14:creationId xmlns:p14="http://schemas.microsoft.com/office/powerpoint/2010/main" val="278520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A5465E18-A51F-4A91-8F19-853877D788EF}"/>
              </a:ext>
            </a:extLst>
          </p:cNvPr>
          <p:cNvPicPr>
            <a:picLocks noChangeAspect="1"/>
          </p:cNvPicPr>
          <p:nvPr/>
        </p:nvPicPr>
        <p:blipFill rotWithShape="1">
          <a:blip r:embed="rId2"/>
          <a:srcRect l="2694" r="-1" b="-1"/>
          <a:stretch/>
        </p:blipFill>
        <p:spPr>
          <a:xfrm>
            <a:off x="20" y="10"/>
            <a:ext cx="9141468" cy="6857990"/>
          </a:xfrm>
          <a:prstGeom prst="rect">
            <a:avLst/>
          </a:prstGeom>
        </p:spPr>
      </p:pic>
      <p:sp>
        <p:nvSpPr>
          <p:cNvPr id="9" name="Rectangle 8">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BB4C68-4F93-4C73-A361-CB4121DF2DAD}"/>
              </a:ext>
            </a:extLst>
          </p:cNvPr>
          <p:cNvSpPr>
            <a:spLocks noGrp="1"/>
          </p:cNvSpPr>
          <p:nvPr>
            <p:ph type="title"/>
          </p:nvPr>
        </p:nvSpPr>
        <p:spPr>
          <a:xfrm>
            <a:off x="1028700" y="685800"/>
            <a:ext cx="7200900" cy="1485900"/>
          </a:xfrm>
        </p:spPr>
        <p:txBody>
          <a:bodyPr>
            <a:normAutofit/>
          </a:bodyPr>
          <a:lstStyle/>
          <a:p>
            <a:endParaRPr lang="nl-NL"/>
          </a:p>
        </p:txBody>
      </p:sp>
      <p:sp>
        <p:nvSpPr>
          <p:cNvPr id="11" name="Rectangle 10">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240DB87-2B48-4BF0-9A51-01CF2DEA1162}"/>
              </a:ext>
            </a:extLst>
          </p:cNvPr>
          <p:cNvSpPr>
            <a:spLocks noGrp="1"/>
          </p:cNvSpPr>
          <p:nvPr>
            <p:ph idx="1"/>
          </p:nvPr>
        </p:nvSpPr>
        <p:spPr>
          <a:xfrm>
            <a:off x="1028700" y="1184564"/>
            <a:ext cx="7460672" cy="4682836"/>
          </a:xfrm>
        </p:spPr>
        <p:txBody>
          <a:bodyPr vert="horz" lIns="91440" tIns="45720" rIns="91440" bIns="45720" rtlCol="0" anchor="t">
            <a:noAutofit/>
          </a:bodyPr>
          <a:lstStyle/>
          <a:p>
            <a:pPr marL="383540" indent="-383540"/>
            <a:r>
              <a:rPr lang="nl-NL" sz="2800" dirty="0"/>
              <a:t>Conceptuele vaardigheden:</a:t>
            </a:r>
          </a:p>
          <a:p>
            <a:pPr lvl="1" indent="-383540"/>
            <a:r>
              <a:rPr lang="nl-NL" sz="2800" i="0" dirty="0"/>
              <a:t>Heb je nodig om op ideeën of oplossingen te komen en deze vervolgens adequaat uit te werken</a:t>
            </a:r>
          </a:p>
          <a:p>
            <a:pPr marL="383540" indent="-383540"/>
            <a:r>
              <a:rPr lang="nl-NL" sz="2800" dirty="0"/>
              <a:t>Sociale vaardigheden:</a:t>
            </a:r>
          </a:p>
          <a:p>
            <a:pPr lvl="1" indent="-383540"/>
            <a:r>
              <a:rPr lang="nl-NL" sz="2800" i="0" dirty="0"/>
              <a:t>Inlevingsvermogen en communicatieve vaardigheden</a:t>
            </a:r>
          </a:p>
          <a:p>
            <a:pPr marL="383540" indent="-383540"/>
            <a:r>
              <a:rPr lang="nl-NL" sz="2800" dirty="0"/>
              <a:t>Praktische vaardigheden:</a:t>
            </a:r>
          </a:p>
          <a:p>
            <a:pPr lvl="1" indent="-383540"/>
            <a:r>
              <a:rPr lang="nl-NL" sz="2800" i="0" dirty="0"/>
              <a:t>Met geld omgaan, voor jezelf kunnen zorgen, taken uitvoeren</a:t>
            </a:r>
          </a:p>
        </p:txBody>
      </p:sp>
    </p:spTree>
    <p:extLst>
      <p:ext uri="{BB962C8B-B14F-4D97-AF65-F5344CB8AC3E}">
        <p14:creationId xmlns:p14="http://schemas.microsoft.com/office/powerpoint/2010/main" val="39202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4" name="Rectangle 2"/>
          <p:cNvSpPr>
            <a:spLocks noGrp="1" noRot="1" noChangeArrowheads="1"/>
          </p:cNvSpPr>
          <p:nvPr>
            <p:ph type="title"/>
          </p:nvPr>
        </p:nvSpPr>
        <p:spPr>
          <a:xfrm>
            <a:off x="480060" y="791570"/>
            <a:ext cx="3014130" cy="5262390"/>
          </a:xfrm>
        </p:spPr>
        <p:txBody>
          <a:bodyPr anchor="ctr">
            <a:normAutofit/>
          </a:bodyPr>
          <a:lstStyle/>
          <a:p>
            <a:pPr algn="r"/>
            <a:r>
              <a:rPr lang="nl-NL" altLang="nl-NL" sz="4000">
                <a:solidFill>
                  <a:schemeClr val="bg2"/>
                </a:solidFill>
              </a:rPr>
              <a:t>Verminderde intelligentie</a:t>
            </a:r>
          </a:p>
        </p:txBody>
      </p:sp>
      <p:sp>
        <p:nvSpPr>
          <p:cNvPr id="138" name="Rectangle 137">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3" name="Rectangle 3"/>
          <p:cNvSpPr>
            <a:spLocks noGrp="1" noRot="1" noChangeArrowheads="1"/>
          </p:cNvSpPr>
          <p:nvPr>
            <p:ph idx="1"/>
          </p:nvPr>
        </p:nvSpPr>
        <p:spPr>
          <a:xfrm>
            <a:off x="4632540" y="791570"/>
            <a:ext cx="4126431" cy="5262390"/>
          </a:xfrm>
        </p:spPr>
        <p:txBody>
          <a:bodyPr anchor="ctr">
            <a:normAutofit/>
          </a:bodyPr>
          <a:lstStyle/>
          <a:p>
            <a:pPr marL="383540" indent="-383540" fontAlgn="auto">
              <a:spcAft>
                <a:spcPts val="0"/>
              </a:spcAft>
              <a:buFont typeface="Wingdings" charset="2"/>
              <a:buChar char="§"/>
              <a:defRPr/>
            </a:pPr>
            <a:r>
              <a:rPr lang="nl-NL" sz="1800" dirty="0"/>
              <a:t>Wat houdt de een laag IQ in:</a:t>
            </a:r>
          </a:p>
          <a:p>
            <a:pPr marL="383540" indent="-383540" fontAlgn="auto">
              <a:spcAft>
                <a:spcPts val="0"/>
              </a:spcAft>
              <a:buFont typeface="Wingdings" charset="2"/>
              <a:buNone/>
              <a:defRPr/>
            </a:pPr>
            <a:endParaRPr lang="nl-NL" sz="1800" dirty="0"/>
          </a:p>
          <a:p>
            <a:pPr lvl="1" indent="-383540">
              <a:spcAft>
                <a:spcPts val="0"/>
              </a:spcAft>
              <a:buFont typeface="Wingdings" charset="2"/>
              <a:buChar char="§"/>
              <a:defRPr/>
            </a:pPr>
            <a:r>
              <a:rPr lang="nl-NL" sz="1800" dirty="0"/>
              <a:t>Taal en </a:t>
            </a:r>
            <a:r>
              <a:rPr lang="nl-NL" sz="1800" dirty="0" err="1"/>
              <a:t>begripzwakte</a:t>
            </a:r>
            <a:endParaRPr lang="nl-NL" sz="1800"/>
          </a:p>
          <a:p>
            <a:pPr lvl="1" indent="-383540">
              <a:spcAft>
                <a:spcPts val="0"/>
              </a:spcAft>
              <a:buFont typeface="Wingdings" charset="2"/>
              <a:buChar char="§"/>
              <a:defRPr/>
            </a:pPr>
            <a:r>
              <a:rPr lang="nl-NL" sz="1800" dirty="0"/>
              <a:t>Beperkt abstract niveau</a:t>
            </a:r>
          </a:p>
          <a:p>
            <a:pPr lvl="1" indent="-383540">
              <a:spcAft>
                <a:spcPts val="0"/>
              </a:spcAft>
              <a:buFont typeface="Wingdings" charset="2"/>
              <a:buChar char="§"/>
              <a:defRPr/>
            </a:pPr>
            <a:r>
              <a:rPr lang="nl-NL" sz="1800" dirty="0"/>
              <a:t>Beperkt geheugen</a:t>
            </a:r>
          </a:p>
          <a:p>
            <a:pPr lvl="1" indent="-383540">
              <a:spcAft>
                <a:spcPts val="0"/>
              </a:spcAft>
              <a:buFont typeface="Wingdings" charset="2"/>
              <a:buChar char="§"/>
              <a:defRPr/>
            </a:pPr>
            <a:r>
              <a:rPr lang="nl-NL" sz="1800" dirty="0"/>
              <a:t>Beperkte </a:t>
            </a:r>
            <a:r>
              <a:rPr lang="nl-NL" sz="1800" dirty="0" err="1"/>
              <a:t>aandachtsspanne</a:t>
            </a:r>
            <a:r>
              <a:rPr lang="nl-NL" sz="1800" dirty="0"/>
              <a:t> en selectie</a:t>
            </a:r>
          </a:p>
          <a:p>
            <a:pPr lvl="1" indent="-383540">
              <a:spcAft>
                <a:spcPts val="0"/>
              </a:spcAft>
              <a:buFont typeface="Wingdings" charset="2"/>
              <a:buChar char="§"/>
              <a:defRPr/>
            </a:pPr>
            <a:r>
              <a:rPr lang="nl-NL" sz="1800" dirty="0"/>
              <a:t>Lager denktempo</a:t>
            </a:r>
          </a:p>
          <a:p>
            <a:pPr lvl="1" indent="-383540">
              <a:spcAft>
                <a:spcPts val="0"/>
              </a:spcAft>
              <a:buFont typeface="Wingdings" charset="2"/>
              <a:buChar char="§"/>
              <a:defRPr/>
            </a:pPr>
            <a:r>
              <a:rPr lang="nl-NL" sz="1800" dirty="0"/>
              <a:t>Weinig gedifferentieerd waarnemen</a:t>
            </a:r>
          </a:p>
          <a:p>
            <a:pPr lvl="1" indent="-383540">
              <a:spcAft>
                <a:spcPts val="0"/>
              </a:spcAft>
              <a:buFont typeface="Wingdings" charset="2"/>
              <a:buChar char="§"/>
              <a:defRPr/>
            </a:pPr>
            <a:r>
              <a:rPr lang="nl-NL" sz="1800" dirty="0"/>
              <a:t>Beperkte tijdsbeleving</a:t>
            </a: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1BCB85B8D1614286DC6B7B1DA2CF9E" ma:contentTypeVersion="5" ma:contentTypeDescription="Een nieuw document maken." ma:contentTypeScope="" ma:versionID="abf416f4520daace85c6219360e7118f">
  <xsd:schema xmlns:xsd="http://www.w3.org/2001/XMLSchema" xmlns:xs="http://www.w3.org/2001/XMLSchema" xmlns:p="http://schemas.microsoft.com/office/2006/metadata/properties" xmlns:ns2="bf385a6f-3a74-47d8-a834-7fe92f75f03b" xmlns:ns3="9c86e04f-89d3-4842-bf6b-65d36f52c296" targetNamespace="http://schemas.microsoft.com/office/2006/metadata/properties" ma:root="true" ma:fieldsID="a4982dd99398a34ec88652e43adefa60" ns2:_="" ns3:_="">
    <xsd:import namespace="bf385a6f-3a74-47d8-a834-7fe92f75f03b"/>
    <xsd:import namespace="9c86e04f-89d3-4842-bf6b-65d36f52c2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85a6f-3a74-47d8-a834-7fe92f75f03b"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86e04f-89d3-4842-bf6b-65d36f52c29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A75092-21F0-4767-8E62-B9D725D55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85a6f-3a74-47d8-a834-7fe92f75f03b"/>
    <ds:schemaRef ds:uri="9c86e04f-89d3-4842-bf6b-65d36f52c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88498B-3A8A-4708-A7AE-FF6286A6833C}">
  <ds:schemaRefs>
    <ds:schemaRef ds:uri="http://purl.org/dc/dcmitype/"/>
    <ds:schemaRef ds:uri="http://schemas.microsoft.com/office/infopath/2007/PartnerControls"/>
    <ds:schemaRef ds:uri="http://schemas.microsoft.com/office/2006/documentManagement/types"/>
    <ds:schemaRef ds:uri="bf385a6f-3a74-47d8-a834-7fe92f75f03b"/>
    <ds:schemaRef ds:uri="http://purl.org/dc/elements/1.1/"/>
    <ds:schemaRef ds:uri="http://schemas.microsoft.com/office/2006/metadata/properties"/>
    <ds:schemaRef ds:uri="http://purl.org/dc/terms/"/>
    <ds:schemaRef ds:uri="http://schemas.openxmlformats.org/package/2006/metadata/core-properties"/>
    <ds:schemaRef ds:uri="9c86e04f-89d3-4842-bf6b-65d36f52c296"/>
    <ds:schemaRef ds:uri="http://www.w3.org/XML/1998/namespace"/>
  </ds:schemaRefs>
</ds:datastoreItem>
</file>

<file path=customXml/itemProps3.xml><?xml version="1.0" encoding="utf-8"?>
<ds:datastoreItem xmlns:ds="http://schemas.openxmlformats.org/officeDocument/2006/customXml" ds:itemID="{D77E1602-1376-449F-B972-642442CCE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Bijsnijden</Template>
  <TotalTime>1715</TotalTime>
  <Words>484</Words>
  <Application>Microsoft Office PowerPoint</Application>
  <PresentationFormat>Diavoorstelling (4:3)</PresentationFormat>
  <Paragraphs>143</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Calibri</vt:lpstr>
      <vt:lpstr>Franklin Gothic Book</vt:lpstr>
      <vt:lpstr>Wingdings</vt:lpstr>
      <vt:lpstr>Crop</vt:lpstr>
      <vt:lpstr>Als het kwartje niet valt  LVB</vt:lpstr>
      <vt:lpstr>Verstandelijke beperking</vt:lpstr>
      <vt:lpstr>Intelligentie</vt:lpstr>
      <vt:lpstr>Intelligentie</vt:lpstr>
      <vt:lpstr>Intelligentie</vt:lpstr>
      <vt:lpstr>Verminderde intelligentie</vt:lpstr>
      <vt:lpstr>Adaptief Vermogen</vt:lpstr>
      <vt:lpstr>PowerPoint-presentatie</vt:lpstr>
      <vt:lpstr>Verminderde intelligentie</vt:lpstr>
      <vt:lpstr>Verstandelijke beperking</vt:lpstr>
      <vt:lpstr>Verstandelijke beperking  </vt:lpstr>
      <vt:lpstr>Verstandelijke beperking Hoe herken ik het </vt:lpstr>
      <vt:lpstr>Verstandelijke beperking Hoe herken ik het</vt:lpstr>
      <vt:lpstr>PowerPoint-presentatie</vt:lpstr>
      <vt:lpstr>Hulpmiddelen</vt:lpstr>
      <vt:lpstr>Specifieke kenmerken LVG</vt:lpstr>
      <vt:lpstr>Mensen met verstandelijke beperkingen: </vt:lpstr>
      <vt:lpstr>Communicatie met VG</vt:lpstr>
      <vt:lpstr>Houding bij VG</vt:lpstr>
      <vt:lpstr>Bejegening bij VG</vt:lpstr>
      <vt:lpstr>Therapeutisch milieu</vt:lpstr>
      <vt:lpstr>Slecht herkend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anne</dc:creator>
  <cp:lastModifiedBy>Peter Haagsma</cp:lastModifiedBy>
  <cp:revision>275</cp:revision>
  <dcterms:created xsi:type="dcterms:W3CDTF">2010-06-16T08:05:00Z</dcterms:created>
  <dcterms:modified xsi:type="dcterms:W3CDTF">2019-10-15T13:52:47Z</dcterms:modified>
</cp:coreProperties>
</file>